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7" r:id="rId4"/>
  </p:sldMasterIdLst>
  <p:notesMasterIdLst>
    <p:notesMasterId r:id="rId22"/>
  </p:notesMasterIdLst>
  <p:sldIdLst>
    <p:sldId id="286" r:id="rId5"/>
    <p:sldId id="287" r:id="rId6"/>
    <p:sldId id="315" r:id="rId7"/>
    <p:sldId id="316" r:id="rId8"/>
    <p:sldId id="312" r:id="rId9"/>
    <p:sldId id="320" r:id="rId10"/>
    <p:sldId id="300" r:id="rId11"/>
    <p:sldId id="301" r:id="rId12"/>
    <p:sldId id="302" r:id="rId13"/>
    <p:sldId id="306" r:id="rId14"/>
    <p:sldId id="307" r:id="rId15"/>
    <p:sldId id="319" r:id="rId16"/>
    <p:sldId id="318" r:id="rId17"/>
    <p:sldId id="317" r:id="rId18"/>
    <p:sldId id="303" r:id="rId19"/>
    <p:sldId id="30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FCF7F1"/>
    <a:srgbClr val="344529"/>
    <a:srgbClr val="2B3922"/>
    <a:srgbClr val="2E3722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91DC1-F1B8-4404-98D8-3B63B1063FA1}" type="doc">
      <dgm:prSet loTypeId="urn:microsoft.com/office/officeart/2005/8/layout/hierarchy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02E20B2-B700-474B-B057-37AC783A93E6}">
      <dgm:prSet phldrT="[Text]"/>
      <dgm:spPr/>
      <dgm:t>
        <a:bodyPr/>
        <a:lstStyle/>
        <a:p>
          <a:r>
            <a:rPr lang="en-US" dirty="0"/>
            <a:t>Lecture Contents</a:t>
          </a:r>
        </a:p>
      </dgm:t>
    </dgm:pt>
    <dgm:pt modelId="{CB7E3C60-D79C-49EC-90C3-0428308EF2E8}" type="parTrans" cxnId="{F53956DF-9614-4979-9EF5-7F46AEBB1914}">
      <dgm:prSet/>
      <dgm:spPr/>
      <dgm:t>
        <a:bodyPr/>
        <a:lstStyle/>
        <a:p>
          <a:endParaRPr lang="en-US"/>
        </a:p>
      </dgm:t>
    </dgm:pt>
    <dgm:pt modelId="{6002F232-A9F5-46DC-ADD9-E3F971432C89}" type="sibTrans" cxnId="{F53956DF-9614-4979-9EF5-7F46AEBB1914}">
      <dgm:prSet/>
      <dgm:spPr/>
      <dgm:t>
        <a:bodyPr/>
        <a:lstStyle/>
        <a:p>
          <a:endParaRPr lang="en-US"/>
        </a:p>
      </dgm:t>
    </dgm:pt>
    <dgm:pt modelId="{BEFCC81D-9286-4F20-9D70-B6D231B238AD}">
      <dgm:prSet phldrT="[Text]"/>
      <dgm:spPr/>
      <dgm:t>
        <a:bodyPr/>
        <a:lstStyle/>
        <a:p>
          <a:r>
            <a:rPr lang="en-US" dirty="0"/>
            <a:t>The Computation Process</a:t>
          </a:r>
        </a:p>
      </dgm:t>
    </dgm:pt>
    <dgm:pt modelId="{DA11FFBD-1103-46D0-9A93-1E55B19D6FA7}" type="parTrans" cxnId="{546F2930-FCE3-485F-9980-5480C9DF8D13}">
      <dgm:prSet/>
      <dgm:spPr/>
      <dgm:t>
        <a:bodyPr/>
        <a:lstStyle/>
        <a:p>
          <a:endParaRPr lang="en-US"/>
        </a:p>
      </dgm:t>
    </dgm:pt>
    <dgm:pt modelId="{A720EB3B-18BA-4E4D-BB95-723856D1BD0A}" type="sibTrans" cxnId="{546F2930-FCE3-485F-9980-5480C9DF8D13}">
      <dgm:prSet/>
      <dgm:spPr/>
      <dgm:t>
        <a:bodyPr/>
        <a:lstStyle/>
        <a:p>
          <a:endParaRPr lang="en-US"/>
        </a:p>
      </dgm:t>
    </dgm:pt>
    <dgm:pt modelId="{AB14F22F-5542-4593-8409-E4F09FC253B6}">
      <dgm:prSet phldrT="[Text]"/>
      <dgm:spPr/>
      <dgm:t>
        <a:bodyPr/>
        <a:lstStyle/>
        <a:p>
          <a:r>
            <a:rPr lang="en-US" dirty="0"/>
            <a:t>How input devices work</a:t>
          </a:r>
        </a:p>
      </dgm:t>
    </dgm:pt>
    <dgm:pt modelId="{32305261-7ECE-488A-A613-850F41710943}" type="parTrans" cxnId="{A86F9EED-8FD8-4265-B1C1-10D22323894E}">
      <dgm:prSet/>
      <dgm:spPr/>
      <dgm:t>
        <a:bodyPr/>
        <a:lstStyle/>
        <a:p>
          <a:endParaRPr lang="en-US"/>
        </a:p>
      </dgm:t>
    </dgm:pt>
    <dgm:pt modelId="{723D1E51-D107-408B-89C2-CB1ED20C3A93}" type="sibTrans" cxnId="{A86F9EED-8FD8-4265-B1C1-10D22323894E}">
      <dgm:prSet/>
      <dgm:spPr/>
      <dgm:t>
        <a:bodyPr/>
        <a:lstStyle/>
        <a:p>
          <a:endParaRPr lang="en-US"/>
        </a:p>
      </dgm:t>
    </dgm:pt>
    <dgm:pt modelId="{5822E207-8F1A-4F83-B7FC-242FD64AAF9A}">
      <dgm:prSet phldrT="[Text]"/>
      <dgm:spPr/>
      <dgm:t>
        <a:bodyPr/>
        <a:lstStyle/>
        <a:p>
          <a:r>
            <a:rPr lang="en-US" dirty="0"/>
            <a:t>Central Processing Unit</a:t>
          </a:r>
        </a:p>
      </dgm:t>
    </dgm:pt>
    <dgm:pt modelId="{9115B7AA-6261-4DB0-828B-230E445D977F}" type="parTrans" cxnId="{D9640BDA-CE79-4EF4-AB15-D90F9DF9B587}">
      <dgm:prSet/>
      <dgm:spPr/>
      <dgm:t>
        <a:bodyPr/>
        <a:lstStyle/>
        <a:p>
          <a:endParaRPr lang="en-US"/>
        </a:p>
      </dgm:t>
    </dgm:pt>
    <dgm:pt modelId="{E12A5290-0C11-4827-A2F3-5DE83FE84242}" type="sibTrans" cxnId="{D9640BDA-CE79-4EF4-AB15-D90F9DF9B587}">
      <dgm:prSet/>
      <dgm:spPr/>
      <dgm:t>
        <a:bodyPr/>
        <a:lstStyle/>
        <a:p>
          <a:endParaRPr lang="en-US"/>
        </a:p>
      </dgm:t>
    </dgm:pt>
    <dgm:pt modelId="{E513D88E-FF48-49F9-9EBD-90062B4963C3}">
      <dgm:prSet phldrT="[Text]"/>
      <dgm:spPr/>
      <dgm:t>
        <a:bodyPr/>
        <a:lstStyle/>
        <a:p>
          <a:r>
            <a:rPr lang="en-US" dirty="0"/>
            <a:t>CPU History</a:t>
          </a:r>
        </a:p>
      </dgm:t>
    </dgm:pt>
    <dgm:pt modelId="{8A5E590D-8A57-469E-AD5A-A956625A0C6A}" type="parTrans" cxnId="{45ABF1E7-311B-4281-AAA6-F79F1D8F3959}">
      <dgm:prSet/>
      <dgm:spPr/>
      <dgm:t>
        <a:bodyPr/>
        <a:lstStyle/>
        <a:p>
          <a:endParaRPr lang="en-US"/>
        </a:p>
      </dgm:t>
    </dgm:pt>
    <dgm:pt modelId="{4D935B54-8671-477F-97B4-EA93EAD1A01E}" type="sibTrans" cxnId="{45ABF1E7-311B-4281-AAA6-F79F1D8F3959}">
      <dgm:prSet/>
      <dgm:spPr/>
      <dgm:t>
        <a:bodyPr/>
        <a:lstStyle/>
        <a:p>
          <a:endParaRPr lang="en-US"/>
        </a:p>
      </dgm:t>
    </dgm:pt>
    <dgm:pt modelId="{ADAC3C96-4BA9-48E7-8D68-89093AB612CA}">
      <dgm:prSet phldrT="[Text]"/>
      <dgm:spPr/>
      <dgm:t>
        <a:bodyPr/>
        <a:lstStyle/>
        <a:p>
          <a:r>
            <a:rPr lang="en-US" dirty="0"/>
            <a:t>System Clock</a:t>
          </a:r>
        </a:p>
      </dgm:t>
    </dgm:pt>
    <dgm:pt modelId="{80D1932A-17F9-4C7A-8911-69F00A947A07}" type="parTrans" cxnId="{09308308-CB48-4637-AB8F-098785228427}">
      <dgm:prSet/>
      <dgm:spPr/>
      <dgm:t>
        <a:bodyPr/>
        <a:lstStyle/>
        <a:p>
          <a:endParaRPr lang="en-US"/>
        </a:p>
      </dgm:t>
    </dgm:pt>
    <dgm:pt modelId="{1C241997-B557-444B-B7F7-535971781EEE}" type="sibTrans" cxnId="{09308308-CB48-4637-AB8F-098785228427}">
      <dgm:prSet/>
      <dgm:spPr/>
      <dgm:t>
        <a:bodyPr/>
        <a:lstStyle/>
        <a:p>
          <a:endParaRPr lang="en-US"/>
        </a:p>
      </dgm:t>
    </dgm:pt>
    <dgm:pt modelId="{4DC19319-891B-4920-90DB-F4E1FA011045}">
      <dgm:prSet phldrT="[Text]"/>
      <dgm:spPr/>
      <dgm:t>
        <a:bodyPr/>
        <a:lstStyle/>
        <a:p>
          <a:r>
            <a:rPr lang="en-US" dirty="0"/>
            <a:t>Read only Memory</a:t>
          </a:r>
        </a:p>
      </dgm:t>
    </dgm:pt>
    <dgm:pt modelId="{7AA82B08-663B-42F5-970D-7D30AB473610}" type="parTrans" cxnId="{55DD8DAA-4290-4E41-8E00-C25B5A966738}">
      <dgm:prSet/>
      <dgm:spPr/>
      <dgm:t>
        <a:bodyPr/>
        <a:lstStyle/>
        <a:p>
          <a:endParaRPr lang="en-US"/>
        </a:p>
      </dgm:t>
    </dgm:pt>
    <dgm:pt modelId="{78D3AAA8-0DE4-4896-B42F-F853596AA291}" type="sibTrans" cxnId="{55DD8DAA-4290-4E41-8E00-C25B5A966738}">
      <dgm:prSet/>
      <dgm:spPr/>
      <dgm:t>
        <a:bodyPr/>
        <a:lstStyle/>
        <a:p>
          <a:endParaRPr lang="en-US"/>
        </a:p>
      </dgm:t>
    </dgm:pt>
    <dgm:pt modelId="{2EC08080-006E-467D-9C9D-1960ABB79CEB}">
      <dgm:prSet phldrT="[Text]"/>
      <dgm:spPr/>
      <dgm:t>
        <a:bodyPr/>
        <a:lstStyle/>
        <a:p>
          <a:r>
            <a:rPr lang="en-US" dirty="0"/>
            <a:t>CPU Speed</a:t>
          </a:r>
        </a:p>
      </dgm:t>
    </dgm:pt>
    <dgm:pt modelId="{E15BD779-41C2-428F-8585-65A65177D8BD}" type="parTrans" cxnId="{E288BAF4-2872-4C0E-9AD7-55393547A228}">
      <dgm:prSet/>
      <dgm:spPr/>
      <dgm:t>
        <a:bodyPr/>
        <a:lstStyle/>
        <a:p>
          <a:endParaRPr lang="en-US"/>
        </a:p>
      </dgm:t>
    </dgm:pt>
    <dgm:pt modelId="{C938F735-F662-40AD-848A-A75334FE5258}" type="sibTrans" cxnId="{E288BAF4-2872-4C0E-9AD7-55393547A228}">
      <dgm:prSet/>
      <dgm:spPr/>
      <dgm:t>
        <a:bodyPr/>
        <a:lstStyle/>
        <a:p>
          <a:endParaRPr lang="en-US"/>
        </a:p>
      </dgm:t>
    </dgm:pt>
    <dgm:pt modelId="{96F6FCB4-5908-476C-88A4-BC723BEEEBAB}">
      <dgm:prSet phldrT="[Text]"/>
      <dgm:spPr/>
      <dgm:t>
        <a:bodyPr/>
        <a:lstStyle/>
        <a:p>
          <a:r>
            <a:rPr lang="en-US" dirty="0"/>
            <a:t>Types of Processors</a:t>
          </a:r>
        </a:p>
      </dgm:t>
    </dgm:pt>
    <dgm:pt modelId="{5493DF7A-997C-4EE5-A151-8D0F22B49A67}" type="parTrans" cxnId="{BFD44FE7-D09D-4FDF-8BC9-4A3F25D9A170}">
      <dgm:prSet/>
      <dgm:spPr/>
      <dgm:t>
        <a:bodyPr/>
        <a:lstStyle/>
        <a:p>
          <a:endParaRPr lang="en-US"/>
        </a:p>
      </dgm:t>
    </dgm:pt>
    <dgm:pt modelId="{8081B5D3-478C-4631-8163-EEB8B1F7B400}" type="sibTrans" cxnId="{BFD44FE7-D09D-4FDF-8BC9-4A3F25D9A170}">
      <dgm:prSet/>
      <dgm:spPr/>
      <dgm:t>
        <a:bodyPr/>
        <a:lstStyle/>
        <a:p>
          <a:endParaRPr lang="en-US"/>
        </a:p>
      </dgm:t>
    </dgm:pt>
    <dgm:pt modelId="{1FDE07EE-B1B1-4D43-9187-C8D27235074C}">
      <dgm:prSet phldrT="[Text]"/>
      <dgm:spPr/>
      <dgm:t>
        <a:bodyPr/>
        <a:lstStyle/>
        <a:p>
          <a:r>
            <a:rPr lang="en-US" dirty="0"/>
            <a:t>CPU Cooling System</a:t>
          </a:r>
        </a:p>
      </dgm:t>
    </dgm:pt>
    <dgm:pt modelId="{EE0F03AC-4B26-41E9-AB4E-C0ED0377F77C}" type="parTrans" cxnId="{376FEE96-4142-416F-91C1-0D6DE44D4FD1}">
      <dgm:prSet/>
      <dgm:spPr/>
      <dgm:t>
        <a:bodyPr/>
        <a:lstStyle/>
        <a:p>
          <a:endParaRPr lang="en-US"/>
        </a:p>
      </dgm:t>
    </dgm:pt>
    <dgm:pt modelId="{772A7AAB-BC4D-4725-8BC2-56000A27B82A}" type="sibTrans" cxnId="{376FEE96-4142-416F-91C1-0D6DE44D4FD1}">
      <dgm:prSet/>
      <dgm:spPr/>
      <dgm:t>
        <a:bodyPr/>
        <a:lstStyle/>
        <a:p>
          <a:endParaRPr lang="en-US"/>
        </a:p>
      </dgm:t>
    </dgm:pt>
    <dgm:pt modelId="{13CA2C26-4615-41FA-840B-430A9F21C746}" type="pres">
      <dgm:prSet presAssocID="{01B91DC1-F1B8-4404-98D8-3B63B1063FA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885A64-AEEA-4F6E-BC14-B5C8FAB13699}" type="pres">
      <dgm:prSet presAssocID="{102E20B2-B700-474B-B057-37AC783A93E6}" presName="root" presStyleCnt="0"/>
      <dgm:spPr/>
    </dgm:pt>
    <dgm:pt modelId="{30F3C83E-5307-4902-B33E-AD51FBC5A840}" type="pres">
      <dgm:prSet presAssocID="{102E20B2-B700-474B-B057-37AC783A93E6}" presName="rootComposite" presStyleCnt="0"/>
      <dgm:spPr/>
    </dgm:pt>
    <dgm:pt modelId="{9CD12439-8BD3-4BFC-AEC4-E4D30F1AD147}" type="pres">
      <dgm:prSet presAssocID="{102E20B2-B700-474B-B057-37AC783A93E6}" presName="rootText" presStyleLbl="node1" presStyleIdx="0" presStyleCnt="1" custScaleX="592149"/>
      <dgm:spPr/>
    </dgm:pt>
    <dgm:pt modelId="{287FFED3-1C41-4F56-9FD5-4AAA20E0B39B}" type="pres">
      <dgm:prSet presAssocID="{102E20B2-B700-474B-B057-37AC783A93E6}" presName="rootConnector" presStyleLbl="node1" presStyleIdx="0" presStyleCnt="1"/>
      <dgm:spPr/>
    </dgm:pt>
    <dgm:pt modelId="{F5D34C5F-5BB7-4F0C-A567-B00D8B72D8CE}" type="pres">
      <dgm:prSet presAssocID="{102E20B2-B700-474B-B057-37AC783A93E6}" presName="childShape" presStyleCnt="0"/>
      <dgm:spPr/>
    </dgm:pt>
    <dgm:pt modelId="{37F59FF6-2F40-434B-A052-5A32D1711A43}" type="pres">
      <dgm:prSet presAssocID="{DA11FFBD-1103-46D0-9A93-1E55B19D6FA7}" presName="Name13" presStyleLbl="parChTrans1D2" presStyleIdx="0" presStyleCnt="9"/>
      <dgm:spPr/>
    </dgm:pt>
    <dgm:pt modelId="{9B3EF0D8-F3A7-483D-9556-BD6871E9790C}" type="pres">
      <dgm:prSet presAssocID="{BEFCC81D-9286-4F20-9D70-B6D231B238AD}" presName="childText" presStyleLbl="bgAcc1" presStyleIdx="0" presStyleCnt="9" custScaleX="475802">
        <dgm:presLayoutVars>
          <dgm:bulletEnabled val="1"/>
        </dgm:presLayoutVars>
      </dgm:prSet>
      <dgm:spPr/>
    </dgm:pt>
    <dgm:pt modelId="{EDDF167B-5076-475D-88B6-2FB33175C7C7}" type="pres">
      <dgm:prSet presAssocID="{32305261-7ECE-488A-A613-850F41710943}" presName="Name13" presStyleLbl="parChTrans1D2" presStyleIdx="1" presStyleCnt="9"/>
      <dgm:spPr/>
    </dgm:pt>
    <dgm:pt modelId="{DAA86B12-77B9-4032-A31E-3BDDC7DECEAF}" type="pres">
      <dgm:prSet presAssocID="{AB14F22F-5542-4593-8409-E4F09FC253B6}" presName="childText" presStyleLbl="bgAcc1" presStyleIdx="1" presStyleCnt="9" custScaleX="476367">
        <dgm:presLayoutVars>
          <dgm:bulletEnabled val="1"/>
        </dgm:presLayoutVars>
      </dgm:prSet>
      <dgm:spPr/>
    </dgm:pt>
    <dgm:pt modelId="{62A5B98B-34F9-4CFB-BFFF-A0E7E6963D17}" type="pres">
      <dgm:prSet presAssocID="{7AA82B08-663B-42F5-970D-7D30AB473610}" presName="Name13" presStyleLbl="parChTrans1D2" presStyleIdx="2" presStyleCnt="9"/>
      <dgm:spPr/>
    </dgm:pt>
    <dgm:pt modelId="{BEF47DB0-E109-45B7-A62A-CEDCCB1B4483}" type="pres">
      <dgm:prSet presAssocID="{4DC19319-891B-4920-90DB-F4E1FA011045}" presName="childText" presStyleLbl="bgAcc1" presStyleIdx="2" presStyleCnt="9" custScaleX="472791">
        <dgm:presLayoutVars>
          <dgm:bulletEnabled val="1"/>
        </dgm:presLayoutVars>
      </dgm:prSet>
      <dgm:spPr/>
    </dgm:pt>
    <dgm:pt modelId="{566CD34C-5D95-4A0B-A62F-A6E3563CBB10}" type="pres">
      <dgm:prSet presAssocID="{9115B7AA-6261-4DB0-828B-230E445D977F}" presName="Name13" presStyleLbl="parChTrans1D2" presStyleIdx="3" presStyleCnt="9"/>
      <dgm:spPr/>
    </dgm:pt>
    <dgm:pt modelId="{7704CEB8-47A5-4C2D-83BD-DCBD6D9CC6C1}" type="pres">
      <dgm:prSet presAssocID="{5822E207-8F1A-4F83-B7FC-242FD64AAF9A}" presName="childText" presStyleLbl="bgAcc1" presStyleIdx="3" presStyleCnt="9" custScaleX="475210">
        <dgm:presLayoutVars>
          <dgm:bulletEnabled val="1"/>
        </dgm:presLayoutVars>
      </dgm:prSet>
      <dgm:spPr/>
    </dgm:pt>
    <dgm:pt modelId="{FA444548-78A7-4FC0-8159-FF95B7C09D19}" type="pres">
      <dgm:prSet presAssocID="{8A5E590D-8A57-469E-AD5A-A956625A0C6A}" presName="Name13" presStyleLbl="parChTrans1D2" presStyleIdx="4" presStyleCnt="9"/>
      <dgm:spPr/>
    </dgm:pt>
    <dgm:pt modelId="{5C0A5C45-A2AF-4D19-882E-AFAA77091902}" type="pres">
      <dgm:prSet presAssocID="{E513D88E-FF48-49F9-9EBD-90062B4963C3}" presName="childText" presStyleLbl="bgAcc1" presStyleIdx="4" presStyleCnt="9" custScaleX="476681">
        <dgm:presLayoutVars>
          <dgm:bulletEnabled val="1"/>
        </dgm:presLayoutVars>
      </dgm:prSet>
      <dgm:spPr/>
    </dgm:pt>
    <dgm:pt modelId="{6E373982-6900-4D59-B415-A61567D29B8D}" type="pres">
      <dgm:prSet presAssocID="{80D1932A-17F9-4C7A-8911-69F00A947A07}" presName="Name13" presStyleLbl="parChTrans1D2" presStyleIdx="5" presStyleCnt="9"/>
      <dgm:spPr/>
    </dgm:pt>
    <dgm:pt modelId="{2F8A0994-12B6-43C3-A1CC-BEAD8A08E937}" type="pres">
      <dgm:prSet presAssocID="{ADAC3C96-4BA9-48E7-8D68-89093AB612CA}" presName="childText" presStyleLbl="bgAcc1" presStyleIdx="5" presStyleCnt="9" custScaleX="476681">
        <dgm:presLayoutVars>
          <dgm:bulletEnabled val="1"/>
        </dgm:presLayoutVars>
      </dgm:prSet>
      <dgm:spPr/>
    </dgm:pt>
    <dgm:pt modelId="{B33A32F8-1378-4ABA-94D2-F7CFDED438D8}" type="pres">
      <dgm:prSet presAssocID="{E15BD779-41C2-428F-8585-65A65177D8BD}" presName="Name13" presStyleLbl="parChTrans1D2" presStyleIdx="6" presStyleCnt="9"/>
      <dgm:spPr/>
    </dgm:pt>
    <dgm:pt modelId="{F777FD89-DCE8-4D40-B788-021EFB55F625}" type="pres">
      <dgm:prSet presAssocID="{2EC08080-006E-467D-9C9D-1960ABB79CEB}" presName="childText" presStyleLbl="bgAcc1" presStyleIdx="6" presStyleCnt="9" custScaleX="472837">
        <dgm:presLayoutVars>
          <dgm:bulletEnabled val="1"/>
        </dgm:presLayoutVars>
      </dgm:prSet>
      <dgm:spPr/>
    </dgm:pt>
    <dgm:pt modelId="{59B72AA1-8B71-4136-BEC8-529BFCA7F18A}" type="pres">
      <dgm:prSet presAssocID="{EE0F03AC-4B26-41E9-AB4E-C0ED0377F77C}" presName="Name13" presStyleLbl="parChTrans1D2" presStyleIdx="7" presStyleCnt="9"/>
      <dgm:spPr/>
    </dgm:pt>
    <dgm:pt modelId="{A501C9F7-A0AC-45DA-A302-E07C05296BB4}" type="pres">
      <dgm:prSet presAssocID="{1FDE07EE-B1B1-4D43-9187-C8D27235074C}" presName="childText" presStyleLbl="bgAcc1" presStyleIdx="7" presStyleCnt="9" custScaleX="466192">
        <dgm:presLayoutVars>
          <dgm:bulletEnabled val="1"/>
        </dgm:presLayoutVars>
      </dgm:prSet>
      <dgm:spPr/>
    </dgm:pt>
    <dgm:pt modelId="{6107B846-A02E-44ED-9D77-32B1A752C5E3}" type="pres">
      <dgm:prSet presAssocID="{5493DF7A-997C-4EE5-A151-8D0F22B49A67}" presName="Name13" presStyleLbl="parChTrans1D2" presStyleIdx="8" presStyleCnt="9"/>
      <dgm:spPr/>
    </dgm:pt>
    <dgm:pt modelId="{C6B51E2E-7892-4FDA-9362-E36303155268}" type="pres">
      <dgm:prSet presAssocID="{96F6FCB4-5908-476C-88A4-BC723BEEEBAB}" presName="childText" presStyleLbl="bgAcc1" presStyleIdx="8" presStyleCnt="9" custScaleX="466192">
        <dgm:presLayoutVars>
          <dgm:bulletEnabled val="1"/>
        </dgm:presLayoutVars>
      </dgm:prSet>
      <dgm:spPr/>
    </dgm:pt>
  </dgm:ptLst>
  <dgm:cxnLst>
    <dgm:cxn modelId="{D680AA01-4435-402B-AB0E-63516BF966D8}" type="presOf" srcId="{DA11FFBD-1103-46D0-9A93-1E55B19D6FA7}" destId="{37F59FF6-2F40-434B-A052-5A32D1711A43}" srcOrd="0" destOrd="0" presId="urn:microsoft.com/office/officeart/2005/8/layout/hierarchy3"/>
    <dgm:cxn modelId="{3365BD03-741C-4CC6-9DA0-7B2E43B3D0AB}" type="presOf" srcId="{E513D88E-FF48-49F9-9EBD-90062B4963C3}" destId="{5C0A5C45-A2AF-4D19-882E-AFAA77091902}" srcOrd="0" destOrd="0" presId="urn:microsoft.com/office/officeart/2005/8/layout/hierarchy3"/>
    <dgm:cxn modelId="{1D61CC07-E50A-4369-8CA7-D8AF76A0013D}" type="presOf" srcId="{4DC19319-891B-4920-90DB-F4E1FA011045}" destId="{BEF47DB0-E109-45B7-A62A-CEDCCB1B4483}" srcOrd="0" destOrd="0" presId="urn:microsoft.com/office/officeart/2005/8/layout/hierarchy3"/>
    <dgm:cxn modelId="{09308308-CB48-4637-AB8F-098785228427}" srcId="{102E20B2-B700-474B-B057-37AC783A93E6}" destId="{ADAC3C96-4BA9-48E7-8D68-89093AB612CA}" srcOrd="5" destOrd="0" parTransId="{80D1932A-17F9-4C7A-8911-69F00A947A07}" sibTransId="{1C241997-B557-444B-B7F7-535971781EEE}"/>
    <dgm:cxn modelId="{64BC9A14-D009-47AE-87F7-F89353BB0F65}" type="presOf" srcId="{EE0F03AC-4B26-41E9-AB4E-C0ED0377F77C}" destId="{59B72AA1-8B71-4136-BEC8-529BFCA7F18A}" srcOrd="0" destOrd="0" presId="urn:microsoft.com/office/officeart/2005/8/layout/hierarchy3"/>
    <dgm:cxn modelId="{59743A19-3F74-45B5-B0FA-F668CED0388C}" type="presOf" srcId="{5822E207-8F1A-4F83-B7FC-242FD64AAF9A}" destId="{7704CEB8-47A5-4C2D-83BD-DCBD6D9CC6C1}" srcOrd="0" destOrd="0" presId="urn:microsoft.com/office/officeart/2005/8/layout/hierarchy3"/>
    <dgm:cxn modelId="{B590DE19-3A81-482A-9832-7813AB4272EA}" type="presOf" srcId="{7AA82B08-663B-42F5-970D-7D30AB473610}" destId="{62A5B98B-34F9-4CFB-BFFF-A0E7E6963D17}" srcOrd="0" destOrd="0" presId="urn:microsoft.com/office/officeart/2005/8/layout/hierarchy3"/>
    <dgm:cxn modelId="{546F2930-FCE3-485F-9980-5480C9DF8D13}" srcId="{102E20B2-B700-474B-B057-37AC783A93E6}" destId="{BEFCC81D-9286-4F20-9D70-B6D231B238AD}" srcOrd="0" destOrd="0" parTransId="{DA11FFBD-1103-46D0-9A93-1E55B19D6FA7}" sibTransId="{A720EB3B-18BA-4E4D-BB95-723856D1BD0A}"/>
    <dgm:cxn modelId="{CC53CB48-8DE2-4320-A7C3-8A0144BF8817}" type="presOf" srcId="{2EC08080-006E-467D-9C9D-1960ABB79CEB}" destId="{F777FD89-DCE8-4D40-B788-021EFB55F625}" srcOrd="0" destOrd="0" presId="urn:microsoft.com/office/officeart/2005/8/layout/hierarchy3"/>
    <dgm:cxn modelId="{63A3106A-871F-4767-A7BA-AAE02FF559F1}" type="presOf" srcId="{AB14F22F-5542-4593-8409-E4F09FC253B6}" destId="{DAA86B12-77B9-4032-A31E-3BDDC7DECEAF}" srcOrd="0" destOrd="0" presId="urn:microsoft.com/office/officeart/2005/8/layout/hierarchy3"/>
    <dgm:cxn modelId="{9C29C051-DA4A-42D5-9D08-61FB0975DCD4}" type="presOf" srcId="{80D1932A-17F9-4C7A-8911-69F00A947A07}" destId="{6E373982-6900-4D59-B415-A61567D29B8D}" srcOrd="0" destOrd="0" presId="urn:microsoft.com/office/officeart/2005/8/layout/hierarchy3"/>
    <dgm:cxn modelId="{C5AF1356-3D45-4073-9A82-455C2B452A6A}" type="presOf" srcId="{102E20B2-B700-474B-B057-37AC783A93E6}" destId="{287FFED3-1C41-4F56-9FD5-4AAA20E0B39B}" srcOrd="1" destOrd="0" presId="urn:microsoft.com/office/officeart/2005/8/layout/hierarchy3"/>
    <dgm:cxn modelId="{59F6577F-D9AA-40DB-875D-1503F37C689C}" type="presOf" srcId="{9115B7AA-6261-4DB0-828B-230E445D977F}" destId="{566CD34C-5D95-4A0B-A62F-A6E3563CBB10}" srcOrd="0" destOrd="0" presId="urn:microsoft.com/office/officeart/2005/8/layout/hierarchy3"/>
    <dgm:cxn modelId="{7615D48F-186B-4E66-90E1-4611C1CEE5D8}" type="presOf" srcId="{E15BD779-41C2-428F-8585-65A65177D8BD}" destId="{B33A32F8-1378-4ABA-94D2-F7CFDED438D8}" srcOrd="0" destOrd="0" presId="urn:microsoft.com/office/officeart/2005/8/layout/hierarchy3"/>
    <dgm:cxn modelId="{376FEE96-4142-416F-91C1-0D6DE44D4FD1}" srcId="{102E20B2-B700-474B-B057-37AC783A93E6}" destId="{1FDE07EE-B1B1-4D43-9187-C8D27235074C}" srcOrd="7" destOrd="0" parTransId="{EE0F03AC-4B26-41E9-AB4E-C0ED0377F77C}" sibTransId="{772A7AAB-BC4D-4725-8BC2-56000A27B82A}"/>
    <dgm:cxn modelId="{9EDBF598-EF10-431A-92E3-17CA6002A208}" type="presOf" srcId="{01B91DC1-F1B8-4404-98D8-3B63B1063FA1}" destId="{13CA2C26-4615-41FA-840B-430A9F21C746}" srcOrd="0" destOrd="0" presId="urn:microsoft.com/office/officeart/2005/8/layout/hierarchy3"/>
    <dgm:cxn modelId="{93F3919C-6FF8-44DF-B721-1C583BFDD5E3}" type="presOf" srcId="{32305261-7ECE-488A-A613-850F41710943}" destId="{EDDF167B-5076-475D-88B6-2FB33175C7C7}" srcOrd="0" destOrd="0" presId="urn:microsoft.com/office/officeart/2005/8/layout/hierarchy3"/>
    <dgm:cxn modelId="{6703B9A6-6FD9-4B6B-80A9-794F2D48DB65}" type="presOf" srcId="{5493DF7A-997C-4EE5-A151-8D0F22B49A67}" destId="{6107B846-A02E-44ED-9D77-32B1A752C5E3}" srcOrd="0" destOrd="0" presId="urn:microsoft.com/office/officeart/2005/8/layout/hierarchy3"/>
    <dgm:cxn modelId="{55DD8DAA-4290-4E41-8E00-C25B5A966738}" srcId="{102E20B2-B700-474B-B057-37AC783A93E6}" destId="{4DC19319-891B-4920-90DB-F4E1FA011045}" srcOrd="2" destOrd="0" parTransId="{7AA82B08-663B-42F5-970D-7D30AB473610}" sibTransId="{78D3AAA8-0DE4-4896-B42F-F853596AA291}"/>
    <dgm:cxn modelId="{736BF6B1-5443-4F54-AEC7-7B6AB9BCD2FD}" type="presOf" srcId="{1FDE07EE-B1B1-4D43-9187-C8D27235074C}" destId="{A501C9F7-A0AC-45DA-A302-E07C05296BB4}" srcOrd="0" destOrd="0" presId="urn:microsoft.com/office/officeart/2005/8/layout/hierarchy3"/>
    <dgm:cxn modelId="{C02863C0-1E15-4F86-BF8C-A6AF644F51EE}" type="presOf" srcId="{102E20B2-B700-474B-B057-37AC783A93E6}" destId="{9CD12439-8BD3-4BFC-AEC4-E4D30F1AD147}" srcOrd="0" destOrd="0" presId="urn:microsoft.com/office/officeart/2005/8/layout/hierarchy3"/>
    <dgm:cxn modelId="{D9DBFBCA-CD0B-4DB1-86B8-9CF01ACFE16B}" type="presOf" srcId="{96F6FCB4-5908-476C-88A4-BC723BEEEBAB}" destId="{C6B51E2E-7892-4FDA-9362-E36303155268}" srcOrd="0" destOrd="0" presId="urn:microsoft.com/office/officeart/2005/8/layout/hierarchy3"/>
    <dgm:cxn modelId="{D9640BDA-CE79-4EF4-AB15-D90F9DF9B587}" srcId="{102E20B2-B700-474B-B057-37AC783A93E6}" destId="{5822E207-8F1A-4F83-B7FC-242FD64AAF9A}" srcOrd="3" destOrd="0" parTransId="{9115B7AA-6261-4DB0-828B-230E445D977F}" sibTransId="{E12A5290-0C11-4827-A2F3-5DE83FE84242}"/>
    <dgm:cxn modelId="{F53956DF-9614-4979-9EF5-7F46AEBB1914}" srcId="{01B91DC1-F1B8-4404-98D8-3B63B1063FA1}" destId="{102E20B2-B700-474B-B057-37AC783A93E6}" srcOrd="0" destOrd="0" parTransId="{CB7E3C60-D79C-49EC-90C3-0428308EF2E8}" sibTransId="{6002F232-A9F5-46DC-ADD9-E3F971432C89}"/>
    <dgm:cxn modelId="{BFD44FE7-D09D-4FDF-8BC9-4A3F25D9A170}" srcId="{102E20B2-B700-474B-B057-37AC783A93E6}" destId="{96F6FCB4-5908-476C-88A4-BC723BEEEBAB}" srcOrd="8" destOrd="0" parTransId="{5493DF7A-997C-4EE5-A151-8D0F22B49A67}" sibTransId="{8081B5D3-478C-4631-8163-EEB8B1F7B400}"/>
    <dgm:cxn modelId="{45ABF1E7-311B-4281-AAA6-F79F1D8F3959}" srcId="{102E20B2-B700-474B-B057-37AC783A93E6}" destId="{E513D88E-FF48-49F9-9EBD-90062B4963C3}" srcOrd="4" destOrd="0" parTransId="{8A5E590D-8A57-469E-AD5A-A956625A0C6A}" sibTransId="{4D935B54-8671-477F-97B4-EA93EAD1A01E}"/>
    <dgm:cxn modelId="{A86F9EED-8FD8-4265-B1C1-10D22323894E}" srcId="{102E20B2-B700-474B-B057-37AC783A93E6}" destId="{AB14F22F-5542-4593-8409-E4F09FC253B6}" srcOrd="1" destOrd="0" parTransId="{32305261-7ECE-488A-A613-850F41710943}" sibTransId="{723D1E51-D107-408B-89C2-CB1ED20C3A93}"/>
    <dgm:cxn modelId="{2B5544EE-9530-4B6D-A86F-B168D62A5CDE}" type="presOf" srcId="{ADAC3C96-4BA9-48E7-8D68-89093AB612CA}" destId="{2F8A0994-12B6-43C3-A1CC-BEAD8A08E937}" srcOrd="0" destOrd="0" presId="urn:microsoft.com/office/officeart/2005/8/layout/hierarchy3"/>
    <dgm:cxn modelId="{E288BAF4-2872-4C0E-9AD7-55393547A228}" srcId="{102E20B2-B700-474B-B057-37AC783A93E6}" destId="{2EC08080-006E-467D-9C9D-1960ABB79CEB}" srcOrd="6" destOrd="0" parTransId="{E15BD779-41C2-428F-8585-65A65177D8BD}" sibTransId="{C938F735-F662-40AD-848A-A75334FE5258}"/>
    <dgm:cxn modelId="{CCC9F7F7-517D-40E3-9116-6DD181C596DF}" type="presOf" srcId="{BEFCC81D-9286-4F20-9D70-B6D231B238AD}" destId="{9B3EF0D8-F3A7-483D-9556-BD6871E9790C}" srcOrd="0" destOrd="0" presId="urn:microsoft.com/office/officeart/2005/8/layout/hierarchy3"/>
    <dgm:cxn modelId="{06A1FCFB-D92E-4591-9B8E-2D9F4EA4A133}" type="presOf" srcId="{8A5E590D-8A57-469E-AD5A-A956625A0C6A}" destId="{FA444548-78A7-4FC0-8159-FF95B7C09D19}" srcOrd="0" destOrd="0" presId="urn:microsoft.com/office/officeart/2005/8/layout/hierarchy3"/>
    <dgm:cxn modelId="{CE04CC6A-9F50-4F50-A3DD-D2BD2CD35A33}" type="presParOf" srcId="{13CA2C26-4615-41FA-840B-430A9F21C746}" destId="{45885A64-AEEA-4F6E-BC14-B5C8FAB13699}" srcOrd="0" destOrd="0" presId="urn:microsoft.com/office/officeart/2005/8/layout/hierarchy3"/>
    <dgm:cxn modelId="{041F638B-3BF0-4906-9442-0300887F2C51}" type="presParOf" srcId="{45885A64-AEEA-4F6E-BC14-B5C8FAB13699}" destId="{30F3C83E-5307-4902-B33E-AD51FBC5A840}" srcOrd="0" destOrd="0" presId="urn:microsoft.com/office/officeart/2005/8/layout/hierarchy3"/>
    <dgm:cxn modelId="{408C4C7C-02C8-44C1-A00A-CE443122020E}" type="presParOf" srcId="{30F3C83E-5307-4902-B33E-AD51FBC5A840}" destId="{9CD12439-8BD3-4BFC-AEC4-E4D30F1AD147}" srcOrd="0" destOrd="0" presId="urn:microsoft.com/office/officeart/2005/8/layout/hierarchy3"/>
    <dgm:cxn modelId="{C44EFDA4-B18F-4957-9824-70624B3CAF4A}" type="presParOf" srcId="{30F3C83E-5307-4902-B33E-AD51FBC5A840}" destId="{287FFED3-1C41-4F56-9FD5-4AAA20E0B39B}" srcOrd="1" destOrd="0" presId="urn:microsoft.com/office/officeart/2005/8/layout/hierarchy3"/>
    <dgm:cxn modelId="{2F11F4B6-0713-41AC-B698-A206353CCEC1}" type="presParOf" srcId="{45885A64-AEEA-4F6E-BC14-B5C8FAB13699}" destId="{F5D34C5F-5BB7-4F0C-A567-B00D8B72D8CE}" srcOrd="1" destOrd="0" presId="urn:microsoft.com/office/officeart/2005/8/layout/hierarchy3"/>
    <dgm:cxn modelId="{6B28A65F-7168-438B-927C-867D7B85845F}" type="presParOf" srcId="{F5D34C5F-5BB7-4F0C-A567-B00D8B72D8CE}" destId="{37F59FF6-2F40-434B-A052-5A32D1711A43}" srcOrd="0" destOrd="0" presId="urn:microsoft.com/office/officeart/2005/8/layout/hierarchy3"/>
    <dgm:cxn modelId="{90AD3D0B-2F71-4133-8466-CC8545C5AA9C}" type="presParOf" srcId="{F5D34C5F-5BB7-4F0C-A567-B00D8B72D8CE}" destId="{9B3EF0D8-F3A7-483D-9556-BD6871E9790C}" srcOrd="1" destOrd="0" presId="urn:microsoft.com/office/officeart/2005/8/layout/hierarchy3"/>
    <dgm:cxn modelId="{2BC97FED-ED14-418A-A811-B30B143B3981}" type="presParOf" srcId="{F5D34C5F-5BB7-4F0C-A567-B00D8B72D8CE}" destId="{EDDF167B-5076-475D-88B6-2FB33175C7C7}" srcOrd="2" destOrd="0" presId="urn:microsoft.com/office/officeart/2005/8/layout/hierarchy3"/>
    <dgm:cxn modelId="{7AD3DC71-FA43-40E8-A3F6-FF2E8AD958C0}" type="presParOf" srcId="{F5D34C5F-5BB7-4F0C-A567-B00D8B72D8CE}" destId="{DAA86B12-77B9-4032-A31E-3BDDC7DECEAF}" srcOrd="3" destOrd="0" presId="urn:microsoft.com/office/officeart/2005/8/layout/hierarchy3"/>
    <dgm:cxn modelId="{79BAD809-0D9E-4AEF-8023-751CA0D2C5DD}" type="presParOf" srcId="{F5D34C5F-5BB7-4F0C-A567-B00D8B72D8CE}" destId="{62A5B98B-34F9-4CFB-BFFF-A0E7E6963D17}" srcOrd="4" destOrd="0" presId="urn:microsoft.com/office/officeart/2005/8/layout/hierarchy3"/>
    <dgm:cxn modelId="{1E3EB3B9-89FD-4887-A821-FDDA7F0C5809}" type="presParOf" srcId="{F5D34C5F-5BB7-4F0C-A567-B00D8B72D8CE}" destId="{BEF47DB0-E109-45B7-A62A-CEDCCB1B4483}" srcOrd="5" destOrd="0" presId="urn:microsoft.com/office/officeart/2005/8/layout/hierarchy3"/>
    <dgm:cxn modelId="{FC75F4EB-FE6E-4626-9081-4DCF83E47945}" type="presParOf" srcId="{F5D34C5F-5BB7-4F0C-A567-B00D8B72D8CE}" destId="{566CD34C-5D95-4A0B-A62F-A6E3563CBB10}" srcOrd="6" destOrd="0" presId="urn:microsoft.com/office/officeart/2005/8/layout/hierarchy3"/>
    <dgm:cxn modelId="{2CF05FD0-BFA8-49EF-9436-B24D78879447}" type="presParOf" srcId="{F5D34C5F-5BB7-4F0C-A567-B00D8B72D8CE}" destId="{7704CEB8-47A5-4C2D-83BD-DCBD6D9CC6C1}" srcOrd="7" destOrd="0" presId="urn:microsoft.com/office/officeart/2005/8/layout/hierarchy3"/>
    <dgm:cxn modelId="{03BC5191-0B77-49CA-AAA3-6D8172AA51AE}" type="presParOf" srcId="{F5D34C5F-5BB7-4F0C-A567-B00D8B72D8CE}" destId="{FA444548-78A7-4FC0-8159-FF95B7C09D19}" srcOrd="8" destOrd="0" presId="urn:microsoft.com/office/officeart/2005/8/layout/hierarchy3"/>
    <dgm:cxn modelId="{2F97094C-8FD8-433F-B55E-15AB40AD549D}" type="presParOf" srcId="{F5D34C5F-5BB7-4F0C-A567-B00D8B72D8CE}" destId="{5C0A5C45-A2AF-4D19-882E-AFAA77091902}" srcOrd="9" destOrd="0" presId="urn:microsoft.com/office/officeart/2005/8/layout/hierarchy3"/>
    <dgm:cxn modelId="{D71117F3-3EBF-457C-B04A-A3020915D7E2}" type="presParOf" srcId="{F5D34C5F-5BB7-4F0C-A567-B00D8B72D8CE}" destId="{6E373982-6900-4D59-B415-A61567D29B8D}" srcOrd="10" destOrd="0" presId="urn:microsoft.com/office/officeart/2005/8/layout/hierarchy3"/>
    <dgm:cxn modelId="{17542AC3-A0A8-48ED-B680-2AEFCABC708D}" type="presParOf" srcId="{F5D34C5F-5BB7-4F0C-A567-B00D8B72D8CE}" destId="{2F8A0994-12B6-43C3-A1CC-BEAD8A08E937}" srcOrd="11" destOrd="0" presId="urn:microsoft.com/office/officeart/2005/8/layout/hierarchy3"/>
    <dgm:cxn modelId="{3EC9A166-59E8-42DA-80E8-09215388E431}" type="presParOf" srcId="{F5D34C5F-5BB7-4F0C-A567-B00D8B72D8CE}" destId="{B33A32F8-1378-4ABA-94D2-F7CFDED438D8}" srcOrd="12" destOrd="0" presId="urn:microsoft.com/office/officeart/2005/8/layout/hierarchy3"/>
    <dgm:cxn modelId="{9C416221-CFE8-456B-9C45-F3D0F050B6FA}" type="presParOf" srcId="{F5D34C5F-5BB7-4F0C-A567-B00D8B72D8CE}" destId="{F777FD89-DCE8-4D40-B788-021EFB55F625}" srcOrd="13" destOrd="0" presId="urn:microsoft.com/office/officeart/2005/8/layout/hierarchy3"/>
    <dgm:cxn modelId="{5026C234-27CF-4940-9DD6-BAE171FE101E}" type="presParOf" srcId="{F5D34C5F-5BB7-4F0C-A567-B00D8B72D8CE}" destId="{59B72AA1-8B71-4136-BEC8-529BFCA7F18A}" srcOrd="14" destOrd="0" presId="urn:microsoft.com/office/officeart/2005/8/layout/hierarchy3"/>
    <dgm:cxn modelId="{F3CBE622-4D6C-4D69-A423-952938E3F5EA}" type="presParOf" srcId="{F5D34C5F-5BB7-4F0C-A567-B00D8B72D8CE}" destId="{A501C9F7-A0AC-45DA-A302-E07C05296BB4}" srcOrd="15" destOrd="0" presId="urn:microsoft.com/office/officeart/2005/8/layout/hierarchy3"/>
    <dgm:cxn modelId="{7E1F0A2D-0F43-496E-B6B3-1F7730D98F84}" type="presParOf" srcId="{F5D34C5F-5BB7-4F0C-A567-B00D8B72D8CE}" destId="{6107B846-A02E-44ED-9D77-32B1A752C5E3}" srcOrd="16" destOrd="0" presId="urn:microsoft.com/office/officeart/2005/8/layout/hierarchy3"/>
    <dgm:cxn modelId="{5540F021-7BE6-4F9C-BDBB-32FFF9447AE3}" type="presParOf" srcId="{F5D34C5F-5BB7-4F0C-A567-B00D8B72D8CE}" destId="{C6B51E2E-7892-4FDA-9362-E36303155268}" srcOrd="1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12439-8BD3-4BFC-AEC4-E4D30F1AD147}">
      <dsp:nvSpPr>
        <dsp:cNvPr id="0" name=""/>
        <dsp:cNvSpPr/>
      </dsp:nvSpPr>
      <dsp:spPr>
        <a:xfrm>
          <a:off x="2577501" y="1045"/>
          <a:ext cx="5945900" cy="5020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Lecture Contents</a:t>
          </a:r>
        </a:p>
      </dsp:txBody>
      <dsp:txXfrm>
        <a:off x="2592206" y="15750"/>
        <a:ext cx="5916490" cy="472651"/>
      </dsp:txXfrm>
    </dsp:sp>
    <dsp:sp modelId="{37F59FF6-2F40-434B-A052-5A32D1711A43}">
      <dsp:nvSpPr>
        <dsp:cNvPr id="0" name=""/>
        <dsp:cNvSpPr/>
      </dsp:nvSpPr>
      <dsp:spPr>
        <a:xfrm>
          <a:off x="3172091" y="503106"/>
          <a:ext cx="594590" cy="376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6545"/>
              </a:lnTo>
              <a:lnTo>
                <a:pt x="594590" y="376545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3EF0D8-F3A7-483D-9556-BD6871E9790C}">
      <dsp:nvSpPr>
        <dsp:cNvPr id="0" name=""/>
        <dsp:cNvSpPr/>
      </dsp:nvSpPr>
      <dsp:spPr>
        <a:xfrm>
          <a:off x="3766681" y="628621"/>
          <a:ext cx="3822107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Computation Process</a:t>
          </a:r>
        </a:p>
      </dsp:txBody>
      <dsp:txXfrm>
        <a:off x="3781386" y="643326"/>
        <a:ext cx="3792697" cy="472651"/>
      </dsp:txXfrm>
    </dsp:sp>
    <dsp:sp modelId="{EDDF167B-5076-475D-88B6-2FB33175C7C7}">
      <dsp:nvSpPr>
        <dsp:cNvPr id="0" name=""/>
        <dsp:cNvSpPr/>
      </dsp:nvSpPr>
      <dsp:spPr>
        <a:xfrm>
          <a:off x="3172091" y="503106"/>
          <a:ext cx="594590" cy="1004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4122"/>
              </a:lnTo>
              <a:lnTo>
                <a:pt x="594590" y="1004122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86B12-77B9-4032-A31E-3BDDC7DECEAF}">
      <dsp:nvSpPr>
        <dsp:cNvPr id="0" name=""/>
        <dsp:cNvSpPr/>
      </dsp:nvSpPr>
      <dsp:spPr>
        <a:xfrm>
          <a:off x="3766681" y="1256198"/>
          <a:ext cx="3826645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5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input devices work</a:t>
          </a:r>
        </a:p>
      </dsp:txBody>
      <dsp:txXfrm>
        <a:off x="3781386" y="1270903"/>
        <a:ext cx="3797235" cy="472651"/>
      </dsp:txXfrm>
    </dsp:sp>
    <dsp:sp modelId="{62A5B98B-34F9-4CFB-BFFF-A0E7E6963D17}">
      <dsp:nvSpPr>
        <dsp:cNvPr id="0" name=""/>
        <dsp:cNvSpPr/>
      </dsp:nvSpPr>
      <dsp:spPr>
        <a:xfrm>
          <a:off x="3172091" y="503106"/>
          <a:ext cx="594590" cy="16316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698"/>
              </a:lnTo>
              <a:lnTo>
                <a:pt x="594590" y="1631698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47DB0-E109-45B7-A62A-CEDCCB1B4483}">
      <dsp:nvSpPr>
        <dsp:cNvPr id="0" name=""/>
        <dsp:cNvSpPr/>
      </dsp:nvSpPr>
      <dsp:spPr>
        <a:xfrm>
          <a:off x="3766681" y="1883774"/>
          <a:ext cx="3797919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Read only Memory</a:t>
          </a:r>
        </a:p>
      </dsp:txBody>
      <dsp:txXfrm>
        <a:off x="3781386" y="1898479"/>
        <a:ext cx="3768509" cy="472651"/>
      </dsp:txXfrm>
    </dsp:sp>
    <dsp:sp modelId="{566CD34C-5D95-4A0B-A62F-A6E3563CBB10}">
      <dsp:nvSpPr>
        <dsp:cNvPr id="0" name=""/>
        <dsp:cNvSpPr/>
      </dsp:nvSpPr>
      <dsp:spPr>
        <a:xfrm>
          <a:off x="3172091" y="503106"/>
          <a:ext cx="594590" cy="2259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9275"/>
              </a:lnTo>
              <a:lnTo>
                <a:pt x="594590" y="2259275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4CEB8-47A5-4C2D-83BD-DCBD6D9CC6C1}">
      <dsp:nvSpPr>
        <dsp:cNvPr id="0" name=""/>
        <dsp:cNvSpPr/>
      </dsp:nvSpPr>
      <dsp:spPr>
        <a:xfrm>
          <a:off x="3766681" y="2511351"/>
          <a:ext cx="3817351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15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Central Processing Unit</a:t>
          </a:r>
        </a:p>
      </dsp:txBody>
      <dsp:txXfrm>
        <a:off x="3781386" y="2526056"/>
        <a:ext cx="3787941" cy="472651"/>
      </dsp:txXfrm>
    </dsp:sp>
    <dsp:sp modelId="{FA444548-78A7-4FC0-8159-FF95B7C09D19}">
      <dsp:nvSpPr>
        <dsp:cNvPr id="0" name=""/>
        <dsp:cNvSpPr/>
      </dsp:nvSpPr>
      <dsp:spPr>
        <a:xfrm>
          <a:off x="3172091" y="503106"/>
          <a:ext cx="594590" cy="2886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6851"/>
              </a:lnTo>
              <a:lnTo>
                <a:pt x="594590" y="2886851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A5C45-A2AF-4D19-882E-AFAA77091902}">
      <dsp:nvSpPr>
        <dsp:cNvPr id="0" name=""/>
        <dsp:cNvSpPr/>
      </dsp:nvSpPr>
      <dsp:spPr>
        <a:xfrm>
          <a:off x="3766681" y="3138927"/>
          <a:ext cx="3829168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CPU History</a:t>
          </a:r>
        </a:p>
      </dsp:txBody>
      <dsp:txXfrm>
        <a:off x="3781386" y="3153632"/>
        <a:ext cx="3799758" cy="472651"/>
      </dsp:txXfrm>
    </dsp:sp>
    <dsp:sp modelId="{6E373982-6900-4D59-B415-A61567D29B8D}">
      <dsp:nvSpPr>
        <dsp:cNvPr id="0" name=""/>
        <dsp:cNvSpPr/>
      </dsp:nvSpPr>
      <dsp:spPr>
        <a:xfrm>
          <a:off x="3172091" y="503106"/>
          <a:ext cx="594590" cy="3514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4428"/>
              </a:lnTo>
              <a:lnTo>
                <a:pt x="594590" y="3514428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A0994-12B6-43C3-A1CC-BEAD8A08E937}">
      <dsp:nvSpPr>
        <dsp:cNvPr id="0" name=""/>
        <dsp:cNvSpPr/>
      </dsp:nvSpPr>
      <dsp:spPr>
        <a:xfrm>
          <a:off x="3766681" y="3766504"/>
          <a:ext cx="3829168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25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System Clock</a:t>
          </a:r>
        </a:p>
      </dsp:txBody>
      <dsp:txXfrm>
        <a:off x="3781386" y="3781209"/>
        <a:ext cx="3799758" cy="472651"/>
      </dsp:txXfrm>
    </dsp:sp>
    <dsp:sp modelId="{B33A32F8-1378-4ABA-94D2-F7CFDED438D8}">
      <dsp:nvSpPr>
        <dsp:cNvPr id="0" name=""/>
        <dsp:cNvSpPr/>
      </dsp:nvSpPr>
      <dsp:spPr>
        <a:xfrm>
          <a:off x="3172091" y="503106"/>
          <a:ext cx="594590" cy="41420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2004"/>
              </a:lnTo>
              <a:lnTo>
                <a:pt x="594590" y="4142004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7FD89-DCE8-4D40-B788-021EFB55F625}">
      <dsp:nvSpPr>
        <dsp:cNvPr id="0" name=""/>
        <dsp:cNvSpPr/>
      </dsp:nvSpPr>
      <dsp:spPr>
        <a:xfrm>
          <a:off x="3766681" y="4394080"/>
          <a:ext cx="3798289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CPU Speed</a:t>
          </a:r>
        </a:p>
      </dsp:txBody>
      <dsp:txXfrm>
        <a:off x="3781386" y="4408785"/>
        <a:ext cx="3768879" cy="472651"/>
      </dsp:txXfrm>
    </dsp:sp>
    <dsp:sp modelId="{59B72AA1-8B71-4136-BEC8-529BFCA7F18A}">
      <dsp:nvSpPr>
        <dsp:cNvPr id="0" name=""/>
        <dsp:cNvSpPr/>
      </dsp:nvSpPr>
      <dsp:spPr>
        <a:xfrm>
          <a:off x="3172091" y="503106"/>
          <a:ext cx="594590" cy="4769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69580"/>
              </a:lnTo>
              <a:lnTo>
                <a:pt x="594590" y="4769580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1C9F7-A0AC-45DA-A302-E07C05296BB4}">
      <dsp:nvSpPr>
        <dsp:cNvPr id="0" name=""/>
        <dsp:cNvSpPr/>
      </dsp:nvSpPr>
      <dsp:spPr>
        <a:xfrm>
          <a:off x="3766681" y="5021656"/>
          <a:ext cx="3744910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35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CPU Cooling System</a:t>
          </a:r>
        </a:p>
      </dsp:txBody>
      <dsp:txXfrm>
        <a:off x="3781386" y="5036361"/>
        <a:ext cx="3715500" cy="472651"/>
      </dsp:txXfrm>
    </dsp:sp>
    <dsp:sp modelId="{6107B846-A02E-44ED-9D77-32B1A752C5E3}">
      <dsp:nvSpPr>
        <dsp:cNvPr id="0" name=""/>
        <dsp:cNvSpPr/>
      </dsp:nvSpPr>
      <dsp:spPr>
        <a:xfrm>
          <a:off x="3172091" y="503106"/>
          <a:ext cx="594590" cy="5397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97157"/>
              </a:lnTo>
              <a:lnTo>
                <a:pt x="594590" y="5397157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51E2E-7892-4FDA-9362-E36303155268}">
      <dsp:nvSpPr>
        <dsp:cNvPr id="0" name=""/>
        <dsp:cNvSpPr/>
      </dsp:nvSpPr>
      <dsp:spPr>
        <a:xfrm>
          <a:off x="3766681" y="5649233"/>
          <a:ext cx="3744910" cy="50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Types of Processors</a:t>
          </a:r>
        </a:p>
      </dsp:txBody>
      <dsp:txXfrm>
        <a:off x="3781386" y="5663938"/>
        <a:ext cx="3715500" cy="472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9E504-3B7E-4207-BD81-58F3154F05D6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D8EE0-2AEE-4F8C-8DD4-AB5EAAF5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4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FBF6-DA55-471F-A5D9-344FFA497B3A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2801-C6D6-4AC0-BEC1-47EAD8AF4977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2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28C7-8180-4E83-86DC-0B6B39C8C01B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1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DD3E-B29C-4379-8264-D6E89A4C6F44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0057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E7A7E-CAFB-4EB0-AB87-0C57F822BD04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D5E8-781E-4789-98FE-871568CA414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3B57-7533-4D0C-A492-6531231ADEBE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40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6C81-05B5-4F46-B8D4-4713B7DACAAC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3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AD03-4039-4C2F-8CAC-3A6E2B2007D3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5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57873" y="6448069"/>
            <a:ext cx="990599" cy="304799"/>
          </a:xfrm>
        </p:spPr>
        <p:txBody>
          <a:bodyPr/>
          <a:lstStyle/>
          <a:p>
            <a:fld id="{9AF921DE-2C2E-406E-A2BC-946757417B3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3859795" cy="304801"/>
          </a:xfrm>
        </p:spPr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65A-1CE8-4C3D-A027-DA3B05AC02E2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7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549A-B31B-42D1-8515-A5154C328F18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9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6323-3DE3-4400-B919-45D2A892FA97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0780-69D7-4323-AD2D-DEB294DB2617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5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F1F5-8740-4A39-998E-0C847A603D86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1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5F4A-FEC9-4387-AC72-2937936FC8DD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3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1C68-F38D-4F0F-9F0B-2E23273821E3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2459DAF-4109-493E-B4DB-8ABBBF9DBF64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12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hyperlink" Target="https://www.computerhope.com/history/processor.htm#:~:text=Intel%20introduced%20the%208008%20processor%20on%20April%201%2C%201972.&amp;text=Intel's%20improved%20microprocessor%20chip%20was,standard%20in%20the%20computer%20industry.&amp;text=The%20Motorola%2068000%2C%20a%2016,Apple%20Macintosh%20and%20Amiga%20computers.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mputerhope.com/history/processor.htm#:~:text=Intel%20introduced%20the%208008%20processor%20on%20April%201%2C%201972.&amp;text=Intel's%20improved%20microprocessor%20chip%20was,standard%20in%20the%20computer%20industry.&amp;text=The%20Motorola%2068000%2C%20a%2016,Apple%20Macintosh%20and%20Amiga%20computers." TargetMode="Externa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hyperlink" Target="mailto:sajidiqbal.p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3q5zWCw8J4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CB8383A-8E15-480A-A2CC-C978DDC4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8895" y="5758810"/>
            <a:ext cx="3507366" cy="365125"/>
          </a:xfrm>
        </p:spPr>
        <p:txBody>
          <a:bodyPr/>
          <a:lstStyle/>
          <a:p>
            <a:r>
              <a:rPr lang="en-US" dirty="0"/>
              <a:t>COMEDXD - </a:t>
            </a:r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err="1"/>
              <a:t>EDucation</a:t>
            </a:r>
            <a:r>
              <a:rPr lang="en-US"/>
              <a:t> EXplaineD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7D40A-90F1-4373-B4C2-8C77B30A4A97}"/>
              </a:ext>
            </a:extLst>
          </p:cNvPr>
          <p:cNvSpPr txBox="1"/>
          <p:nvPr/>
        </p:nvSpPr>
        <p:spPr>
          <a:xfrm>
            <a:off x="2488473" y="3789040"/>
            <a:ext cx="721505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2D050"/>
                </a:solidFill>
                <a:latin typeface="Bahnschrift Condensed" panose="020B0502040204020203" pitchFamily="34" charset="0"/>
              </a:rPr>
              <a:t>Dr. </a:t>
            </a:r>
            <a:r>
              <a:rPr lang="en-US" sz="4000" b="1">
                <a:solidFill>
                  <a:srgbClr val="92D050"/>
                </a:solidFill>
                <a:latin typeface="Bahnschrift Condensed" panose="020B0502040204020203" pitchFamily="34" charset="0"/>
              </a:rPr>
              <a:t>Sajid Iqbal</a:t>
            </a:r>
            <a:endParaRPr lang="en-US" sz="4000" b="1" dirty="0">
              <a:solidFill>
                <a:srgbClr val="92D050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/>
          </a:p>
          <a:p>
            <a:pPr algn="ctr"/>
            <a:r>
              <a:rPr lang="en-US" sz="3200" dirty="0"/>
              <a:t>Department of Computer Science</a:t>
            </a:r>
          </a:p>
          <a:p>
            <a:pPr algn="ctr"/>
            <a:r>
              <a:rPr lang="en-US" sz="3200" dirty="0"/>
              <a:t>Bahauddin Zakariya University</a:t>
            </a:r>
            <a:r>
              <a:rPr lang="en-US" sz="3200"/>
              <a:t>, Multan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D26C2-FB24-44C0-B855-BFB901AC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12" t="50001" r="46103" b="24204"/>
          <a:stretch/>
        </p:blipFill>
        <p:spPr>
          <a:xfrm rot="10800000">
            <a:off x="4923688" y="554174"/>
            <a:ext cx="2349308" cy="33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1DD5-54E8-421C-81D7-7D41CB0D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History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9E8978F-E95E-4A27-8E10-F85C4CC72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333244"/>
              </p:ext>
            </p:extLst>
          </p:nvPr>
        </p:nvGraphicFramePr>
        <p:xfrm>
          <a:off x="874711" y="1219498"/>
          <a:ext cx="8947521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749">
                  <a:extLst>
                    <a:ext uri="{9D8B030D-6E8A-4147-A177-3AD203B41FA5}">
                      <a16:colId xmlns:a16="http://schemas.microsoft.com/office/drawing/2014/main" val="2781577959"/>
                    </a:ext>
                  </a:extLst>
                </a:gridCol>
                <a:gridCol w="8155772">
                  <a:extLst>
                    <a:ext uri="{9D8B030D-6E8A-4147-A177-3AD203B41FA5}">
                      <a16:colId xmlns:a16="http://schemas.microsoft.com/office/drawing/2014/main" val="1343195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9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>
                          <a:effectLst/>
                          <a:latin typeface="inherit"/>
                        </a:rPr>
                        <a:t>1903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u="none" strike="noStrike" dirty="0">
                          <a:solidFill>
                            <a:srgbClr val="663366"/>
                          </a:solidFill>
                          <a:effectLst/>
                          <a:latin typeface="inherit"/>
                        </a:rPr>
                        <a:t>Nikola Tesla</a:t>
                      </a:r>
                      <a:r>
                        <a:rPr lang="en-US" b="0" i="0" dirty="0">
                          <a:effectLst/>
                          <a:latin typeface="inherit"/>
                        </a:rPr>
                        <a:t> patented electrical logic circuits called "gates" or "switches" in 1903.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29855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1947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John Bardeen, Walter Brattain, and William Shockley invent the first transistor at the Bell Laboratories on December 23, 1947.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64850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1958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The first working integrated circuit was developed by Robert Noyce of Fairchild Semiconductor and Jack Kilby of Texas Instruments.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70723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1968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Intel Corporation was founded by Robert Noyce and Gordon Moore in 1968.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367757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1969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AMD (Advanced Micro Devices) was founded on May 1, 1969.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1006438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1971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First microprocessor introduced by intel known as Intel 4004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402854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1972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Intel introduced the 8008 processor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216793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1979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The Motorola 68000, a 16/32-bit processor was released and was later chosen as the processor for the Apple Macintosh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396558764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527FA-6EC1-456D-9D00-A489F0BB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D2F94-8902-4947-A9F6-47D78913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49C80-808D-456F-BC21-6C4BD6B66BA0}"/>
              </a:ext>
            </a:extLst>
          </p:cNvPr>
          <p:cNvSpPr txBox="1"/>
          <p:nvPr/>
        </p:nvSpPr>
        <p:spPr>
          <a:xfrm>
            <a:off x="10760765" y="6534469"/>
            <a:ext cx="1431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Source</a:t>
            </a:r>
            <a:endParaRPr lang="en-US" sz="1200" b="1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77294-DD7C-4F10-8DC7-973ADB20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434" y="1191053"/>
            <a:ext cx="1816798" cy="929295"/>
          </a:xfrm>
          <a:prstGeom prst="rect">
            <a:avLst/>
          </a:prstGeom>
        </p:spPr>
      </p:pic>
      <p:pic>
        <p:nvPicPr>
          <p:cNvPr id="3074" name="Picture 2" descr="John Bardeen - Biographical - NobelPrize.org">
            <a:extLst>
              <a:ext uri="{FF2B5EF4-FFF2-40B4-BE49-F238E27FC236}">
                <a16:creationId xmlns:a16="http://schemas.microsoft.com/office/drawing/2014/main" id="{DBEA620F-2666-43C1-9C7A-5E3C6DC5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434" y="2120347"/>
            <a:ext cx="595723" cy="89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alter H. Brattain - Biographical - NobelPrize.org">
            <a:extLst>
              <a:ext uri="{FF2B5EF4-FFF2-40B4-BE49-F238E27FC236}">
                <a16:creationId xmlns:a16="http://schemas.microsoft.com/office/drawing/2014/main" id="{5A6F0540-6A00-4CB8-82C6-C469135EA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157" y="2120348"/>
            <a:ext cx="595723" cy="89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illiam B. Shockley | American physicist | Britannica">
            <a:extLst>
              <a:ext uri="{FF2B5EF4-FFF2-40B4-BE49-F238E27FC236}">
                <a16:creationId xmlns:a16="http://schemas.microsoft.com/office/drawing/2014/main" id="{07997DD4-76F6-4B1F-A58B-A6DDCE8D2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880" y="2120347"/>
            <a:ext cx="625352" cy="89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obert Noyce - Biography, History and Inventions">
            <a:extLst>
              <a:ext uri="{FF2B5EF4-FFF2-40B4-BE49-F238E27FC236}">
                <a16:creationId xmlns:a16="http://schemas.microsoft.com/office/drawing/2014/main" id="{B4BCC614-5F23-4B02-975C-BF9018AA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434" y="3051541"/>
            <a:ext cx="595723" cy="8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ack Kilby - Biography, History and Inventions">
            <a:extLst>
              <a:ext uri="{FF2B5EF4-FFF2-40B4-BE49-F238E27FC236}">
                <a16:creationId xmlns:a16="http://schemas.microsoft.com/office/drawing/2014/main" id="{C42A12BE-AADF-4C5B-92A9-D73B9ABA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157" y="3025547"/>
            <a:ext cx="595723" cy="8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ordon E. Moore - Engineering and Technology History Wiki">
            <a:extLst>
              <a:ext uri="{FF2B5EF4-FFF2-40B4-BE49-F238E27FC236}">
                <a16:creationId xmlns:a16="http://schemas.microsoft.com/office/drawing/2014/main" id="{2AF5D256-6E9F-469F-9A8F-F2D9BC7B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880" y="3014627"/>
            <a:ext cx="668149" cy="87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D280F-B9BF-4924-B275-2658625C6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9434" y="3889789"/>
            <a:ext cx="1816798" cy="828261"/>
          </a:xfrm>
          <a:prstGeom prst="rect">
            <a:avLst/>
          </a:prstGeom>
        </p:spPr>
      </p:pic>
      <p:pic>
        <p:nvPicPr>
          <p:cNvPr id="3086" name="Picture 14" descr="Intel's 8008 CPU Celebrates 40th Anniversary | Tom's Hardware">
            <a:extLst>
              <a:ext uri="{FF2B5EF4-FFF2-40B4-BE49-F238E27FC236}">
                <a16:creationId xmlns:a16="http://schemas.microsoft.com/office/drawing/2014/main" id="{B6414DF6-B3C6-4340-BDDD-72F6D0BE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941" y="4728036"/>
            <a:ext cx="1810291" cy="8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otorola 68000 microprocessor family">
            <a:extLst>
              <a:ext uri="{FF2B5EF4-FFF2-40B4-BE49-F238E27FC236}">
                <a16:creationId xmlns:a16="http://schemas.microsoft.com/office/drawing/2014/main" id="{81B114E6-35F9-4871-B606-51B23049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434" y="5579488"/>
            <a:ext cx="1816798" cy="8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28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4582-1AAB-45E7-80FB-83ACEA99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6E2C9-9332-4EF0-94C7-9220D9CDF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069D0-72CD-4F00-B7BE-85724FEE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78BA0-1179-4BE6-94FA-EED1616F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0A3841E8-8C10-4B2B-88AC-EB25BDFD1E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8582394"/>
              </p:ext>
            </p:extLst>
          </p:nvPr>
        </p:nvGraphicFramePr>
        <p:xfrm>
          <a:off x="874711" y="1188122"/>
          <a:ext cx="8947521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749">
                  <a:extLst>
                    <a:ext uri="{9D8B030D-6E8A-4147-A177-3AD203B41FA5}">
                      <a16:colId xmlns:a16="http://schemas.microsoft.com/office/drawing/2014/main" val="2781577959"/>
                    </a:ext>
                  </a:extLst>
                </a:gridCol>
                <a:gridCol w="8155772">
                  <a:extLst>
                    <a:ext uri="{9D8B030D-6E8A-4147-A177-3AD203B41FA5}">
                      <a16:colId xmlns:a16="http://schemas.microsoft.com/office/drawing/2014/main" val="1343195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9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1987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The SPARC processor was first introduced by Sun.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29855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1989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Cyrix released their first coprocessors, the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FasMath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 83D87 and 83S87, in 1989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64850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…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Battle of processor improvement among different companies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70723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2006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Intel released the Core 2 Duo processor E6320 (4 M cache, 1.86 GHz, 1066 MHz FSB) on April 22, 2006.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367757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2007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Intel released the Core 2 Quad processor Q6600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1006438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2009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Intel released the first Core i7 mobile processor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402854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…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Battle of better and more powerful processors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216793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dirty="0">
                          <a:effectLst/>
                          <a:latin typeface="inherit"/>
                        </a:rPr>
                        <a:t>2018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Intel released the first Core i9 mobile processor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3965587647"/>
                  </a:ext>
                </a:extLst>
              </a:tr>
            </a:tbl>
          </a:graphicData>
        </a:graphic>
      </p:graphicFrame>
      <p:pic>
        <p:nvPicPr>
          <p:cNvPr id="4098" name="Picture 2" descr="SPARC - Wikipedia">
            <a:extLst>
              <a:ext uri="{FF2B5EF4-FFF2-40B4-BE49-F238E27FC236}">
                <a16:creationId xmlns:a16="http://schemas.microsoft.com/office/drawing/2014/main" id="{C52306B2-F174-40F1-875E-9E7024D3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62" y="1188122"/>
            <a:ext cx="1696278" cy="16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el Core 2 Duo T2370 - 1.73 GHz Processor - PPGA478 - 1 MB cache - , €  14,95">
            <a:extLst>
              <a:ext uri="{FF2B5EF4-FFF2-40B4-BE49-F238E27FC236}">
                <a16:creationId xmlns:a16="http://schemas.microsoft.com/office/drawing/2014/main" id="{71C8DC5F-BF4B-4E86-9847-A405A8D8D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t="12842" r="11541" b="15217"/>
          <a:stretch/>
        </p:blipFill>
        <p:spPr bwMode="auto">
          <a:xfrm>
            <a:off x="10369561" y="2849217"/>
            <a:ext cx="1696278" cy="140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tel Core i7 Mobile microprocessor family">
            <a:extLst>
              <a:ext uri="{FF2B5EF4-FFF2-40B4-BE49-F238E27FC236}">
                <a16:creationId xmlns:a16="http://schemas.microsoft.com/office/drawing/2014/main" id="{7F56AD60-F750-4656-90BF-6AFF9AEEE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40" y="4271784"/>
            <a:ext cx="1713299" cy="16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39C43F-7750-4BAD-AE6A-C5218999BF94}"/>
              </a:ext>
            </a:extLst>
          </p:cNvPr>
          <p:cNvSpPr txBox="1"/>
          <p:nvPr/>
        </p:nvSpPr>
        <p:spPr>
          <a:xfrm>
            <a:off x="9077739" y="6534469"/>
            <a:ext cx="31142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detailed information</a:t>
            </a:r>
            <a:endParaRPr 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6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5C10-A272-432D-8871-CC7A60E0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Clock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E0668-8F72-4839-A462-5589A0ACF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63758"/>
            <a:ext cx="6423923" cy="4684642"/>
          </a:xfrm>
        </p:spPr>
        <p:txBody>
          <a:bodyPr/>
          <a:lstStyle/>
          <a:p>
            <a:r>
              <a:rPr lang="en-US" dirty="0"/>
              <a:t>An electronic device in a computer that issues a steady high-frequency signal that synchronizes all the internal components</a:t>
            </a:r>
          </a:p>
          <a:p>
            <a:r>
              <a:rPr lang="en-US" dirty="0"/>
              <a:t>It is located at mother board</a:t>
            </a:r>
          </a:p>
          <a:p>
            <a:r>
              <a:rPr lang="en-US" dirty="0"/>
              <a:t>Clock speed is measured in hertz i.e. MHz, GHz</a:t>
            </a:r>
          </a:p>
          <a:p>
            <a:r>
              <a:rPr lang="en-US" dirty="0"/>
              <a:t>Usually faster the clock, higher the speed of computer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FE6A4-5365-49BE-B457-6C701879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5CCB9-2683-4B4A-8565-5FC80C7E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 descr="Definition of clock | PCMag">
            <a:extLst>
              <a:ext uri="{FF2B5EF4-FFF2-40B4-BE49-F238E27FC236}">
                <a16:creationId xmlns:a16="http://schemas.microsoft.com/office/drawing/2014/main" id="{76FC6FBC-FA4A-4862-B63B-FA17E978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111" y="1302190"/>
            <a:ext cx="3292339" cy="17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PTER THREE: SYSTEM ORGANIZATION (Part 2)">
            <a:extLst>
              <a:ext uri="{FF2B5EF4-FFF2-40B4-BE49-F238E27FC236}">
                <a16:creationId xmlns:a16="http://schemas.microsoft.com/office/drawing/2014/main" id="{D9A17F67-6629-44C3-AF7E-ABE950622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111" y="3174678"/>
            <a:ext cx="3292340" cy="87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ystem clock runs behind - Super User">
            <a:extLst>
              <a:ext uri="{FF2B5EF4-FFF2-40B4-BE49-F238E27FC236}">
                <a16:creationId xmlns:a16="http://schemas.microsoft.com/office/drawing/2014/main" id="{3D9DF10B-591D-47FA-95D3-2E33B142F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111" y="4346713"/>
            <a:ext cx="3292340" cy="19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ck generator - Wikipedia">
            <a:extLst>
              <a:ext uri="{FF2B5EF4-FFF2-40B4-BE49-F238E27FC236}">
                <a16:creationId xmlns:a16="http://schemas.microsoft.com/office/drawing/2014/main" id="{786FF562-B742-4B5F-9DAA-9D4B97D72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25" y="4346713"/>
            <a:ext cx="2813810" cy="193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32BC8-35E2-4CDB-BE57-7558C0693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07" y="4346713"/>
            <a:ext cx="3963124" cy="19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85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A19E-0014-4466-8F51-CD0C6269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6E61B-156D-4643-97AB-FF1A19879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10199811" cy="4195481"/>
          </a:xfrm>
        </p:spPr>
        <p:txBody>
          <a:bodyPr/>
          <a:lstStyle/>
          <a:p>
            <a:r>
              <a:rPr lang="en-US" dirty="0"/>
              <a:t>Clock speed controls the speed of CPU</a:t>
            </a:r>
          </a:p>
          <a:p>
            <a:r>
              <a:rPr lang="en-US" dirty="0"/>
              <a:t>When a clock signal (tick) comes, CPU fetches an instruction and executes it </a:t>
            </a:r>
          </a:p>
          <a:p>
            <a:r>
              <a:rPr lang="en-US" dirty="0"/>
              <a:t>A processor usually has speed of few GHz i.e. 3.2GHz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911AB-4D39-42D7-837C-0DC9A498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60E6D-B4AD-42D5-8C70-81E926BD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97AA6-7849-4085-BC1F-EA61FA01A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599" y="3049376"/>
            <a:ext cx="3810000" cy="3057525"/>
          </a:xfrm>
          <a:prstGeom prst="rect">
            <a:avLst/>
          </a:prstGeom>
        </p:spPr>
      </p:pic>
      <p:pic>
        <p:nvPicPr>
          <p:cNvPr id="7" name="CPU FetchDecodeExecute animation">
            <a:hlinkClick r:id="" action="ppaction://media"/>
            <a:extLst>
              <a:ext uri="{FF2B5EF4-FFF2-40B4-BE49-F238E27FC236}">
                <a16:creationId xmlns:a16="http://schemas.microsoft.com/office/drawing/2014/main" id="{D09A60F6-FBAD-4E66-8972-EB05ABBAE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819" y="2780813"/>
            <a:ext cx="6395485" cy="359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968B01-1A5C-4556-80FF-108693639092}"/>
              </a:ext>
            </a:extLst>
          </p:cNvPr>
          <p:cNvSpPr/>
          <p:nvPr/>
        </p:nvSpPr>
        <p:spPr>
          <a:xfrm>
            <a:off x="9784563" y="1831970"/>
            <a:ext cx="2236141" cy="21805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5DAB4-E535-458B-BCC3-CBB36B70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Cooling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67B78-F6AB-4D5D-BF55-319F87546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42" y="1976841"/>
            <a:ext cx="6874496" cy="4195481"/>
          </a:xfrm>
        </p:spPr>
        <p:txBody>
          <a:bodyPr/>
          <a:lstStyle/>
          <a:p>
            <a:r>
              <a:rPr lang="en-US" dirty="0"/>
              <a:t>Due to power consumption, the electronic components produce the heat</a:t>
            </a:r>
          </a:p>
          <a:p>
            <a:pPr lvl="1"/>
            <a:r>
              <a:rPr lang="en-US" dirty="0"/>
              <a:t>All integrated circuits produce the heat i.e. CPU, GPU, VGA, Sound Card</a:t>
            </a:r>
          </a:p>
          <a:p>
            <a:pPr lvl="1"/>
            <a:r>
              <a:rPr lang="en-US" dirty="0"/>
              <a:t>Usually CPU works most so it produces most heat</a:t>
            </a:r>
          </a:p>
          <a:p>
            <a:r>
              <a:rPr lang="en-US" dirty="0"/>
              <a:t>CPU cooling system</a:t>
            </a:r>
          </a:p>
          <a:p>
            <a:pPr lvl="1"/>
            <a:r>
              <a:rPr lang="en-US" dirty="0"/>
              <a:t>Air Cooling: A fan is used on processor to cool it</a:t>
            </a:r>
          </a:p>
          <a:p>
            <a:pPr lvl="1"/>
            <a:r>
              <a:rPr lang="en-US" dirty="0"/>
              <a:t>Liquid Cooling: It is usually used in large systems and takes more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7EC68-B54E-4747-BE70-AC1B2E51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66C75-28F7-4BFF-AED0-CB50C5CB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6B5BE3EF-4A6C-46F3-80C3-E78EDEBC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23" y="1962232"/>
            <a:ext cx="1783879" cy="198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er cooling - Wikipedia">
            <a:extLst>
              <a:ext uri="{FF2B5EF4-FFF2-40B4-BE49-F238E27FC236}">
                <a16:creationId xmlns:a16="http://schemas.microsoft.com/office/drawing/2014/main" id="{F7EAD95F-1EFB-4AFA-A858-B4F2E35C3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563" y="4074582"/>
            <a:ext cx="2236141" cy="168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or post">
            <a:extLst>
              <a:ext uri="{FF2B5EF4-FFF2-40B4-BE49-F238E27FC236}">
                <a16:creationId xmlns:a16="http://schemas.microsoft.com/office/drawing/2014/main" id="{F754B0B8-DBC4-4749-8AF9-19223E200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08" y="1853248"/>
            <a:ext cx="2236141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p 10 Best CPU Water Coolers in 2020| Best Cooling Option For Your PC">
            <a:extLst>
              <a:ext uri="{FF2B5EF4-FFF2-40B4-BE49-F238E27FC236}">
                <a16:creationId xmlns:a16="http://schemas.microsoft.com/office/drawing/2014/main" id="{1A8EFC35-C2F0-42F4-975F-5117C71DE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/>
          <a:stretch/>
        </p:blipFill>
        <p:spPr bwMode="auto">
          <a:xfrm>
            <a:off x="7520607" y="4074582"/>
            <a:ext cx="226395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97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2936-25F0-4557-A919-6903F208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1EAA2-DE4C-4A4B-8003-4E482000F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69219"/>
            <a:ext cx="7006037" cy="4195481"/>
          </a:xfrm>
        </p:spPr>
        <p:txBody>
          <a:bodyPr/>
          <a:lstStyle/>
          <a:p>
            <a:r>
              <a:rPr lang="en-US" dirty="0"/>
              <a:t>General purpose processors (GPP)</a:t>
            </a:r>
          </a:p>
          <a:p>
            <a:pPr lvl="1"/>
            <a:r>
              <a:rPr lang="en-US" dirty="0"/>
              <a:t>A general purpose processor is not specific for a particular task. It can perform multiple tasks</a:t>
            </a:r>
          </a:p>
          <a:p>
            <a:pPr lvl="2"/>
            <a:r>
              <a:rPr lang="en-US" dirty="0"/>
              <a:t>Microprocessor</a:t>
            </a:r>
          </a:p>
          <a:p>
            <a:pPr lvl="2"/>
            <a:r>
              <a:rPr lang="en-US" dirty="0"/>
              <a:t>Microcontroller</a:t>
            </a:r>
          </a:p>
          <a:p>
            <a:pPr lvl="2"/>
            <a:r>
              <a:rPr lang="en-US" dirty="0"/>
              <a:t>Embedded Processor</a:t>
            </a:r>
          </a:p>
          <a:p>
            <a:pPr lvl="2"/>
            <a:r>
              <a:rPr lang="en-US" dirty="0"/>
              <a:t>Digital Signal Processor</a:t>
            </a:r>
          </a:p>
          <a:p>
            <a:pPr lvl="2"/>
            <a:r>
              <a:rPr lang="en-US" dirty="0"/>
              <a:t>Media Processor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FD6D44-0D09-422F-8122-41795EA9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3EF14-CC3E-4C5A-8118-209AA9B6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6" name="Picture 2" descr="Musiland's Upcoming Audio Processor Chip | H i F i D U I N O">
            <a:extLst>
              <a:ext uri="{FF2B5EF4-FFF2-40B4-BE49-F238E27FC236}">
                <a16:creationId xmlns:a16="http://schemas.microsoft.com/office/drawing/2014/main" id="{2C2B4271-7F57-48F7-BCA3-179C1EBA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51" y="1600016"/>
            <a:ext cx="3150298" cy="167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BD203-7C17-4280-ACBC-E39DED18D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" t="6838" r="3015" b="11320"/>
          <a:stretch/>
        </p:blipFill>
        <p:spPr>
          <a:xfrm>
            <a:off x="8588750" y="3360873"/>
            <a:ext cx="3150298" cy="163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D665B-59D3-48CA-B1D2-FF7EFCEA1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750" y="5081332"/>
            <a:ext cx="3150298" cy="1637531"/>
          </a:xfrm>
          <a:prstGeom prst="rect">
            <a:avLst/>
          </a:prstGeom>
        </p:spPr>
      </p:pic>
      <p:pic>
        <p:nvPicPr>
          <p:cNvPr id="1028" name="Picture 4" descr="Digital Signal Processor IC on circuit board Stock Photo - Alamy">
            <a:extLst>
              <a:ext uri="{FF2B5EF4-FFF2-40B4-BE49-F238E27FC236}">
                <a16:creationId xmlns:a16="http://schemas.microsoft.com/office/drawing/2014/main" id="{41255A77-418C-4F14-8743-48356669B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2"/>
          <a:stretch/>
        </p:blipFill>
        <p:spPr bwMode="auto">
          <a:xfrm>
            <a:off x="4386470" y="3360873"/>
            <a:ext cx="4112300" cy="163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5E924-5A45-455F-B308-D26E3A9BA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471" y="5081332"/>
            <a:ext cx="4112300" cy="16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82A3-8E60-43B8-A271-586260BC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91C4-1885-4983-BDB4-1F3C6EC27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95109"/>
            <a:ext cx="6820507" cy="4195481"/>
          </a:xfrm>
        </p:spPr>
        <p:txBody>
          <a:bodyPr/>
          <a:lstStyle/>
          <a:p>
            <a:r>
              <a:rPr lang="en-US" dirty="0"/>
              <a:t>Special purpose processors (SPP)</a:t>
            </a:r>
          </a:p>
          <a:p>
            <a:pPr lvl="1"/>
            <a:r>
              <a:rPr lang="en-US" dirty="0"/>
              <a:t>Specialized processors entertain and keep us connected </a:t>
            </a:r>
          </a:p>
          <a:p>
            <a:pPr lvl="2"/>
            <a:r>
              <a:rPr lang="en-US" dirty="0"/>
              <a:t>Application Specific System Processor (ASSP)</a:t>
            </a:r>
          </a:p>
          <a:p>
            <a:pPr lvl="2"/>
            <a:r>
              <a:rPr lang="en-US" dirty="0"/>
              <a:t>Application Specific Instruction Processors (ASIPs)</a:t>
            </a:r>
          </a:p>
          <a:p>
            <a:pPr lvl="2"/>
            <a:r>
              <a:rPr lang="en-US" dirty="0"/>
              <a:t>Graphic Processing Units (GPU)</a:t>
            </a:r>
          </a:p>
          <a:p>
            <a:pPr lvl="3"/>
            <a:r>
              <a:rPr lang="en-US" dirty="0"/>
              <a:t>Modern GPUs have more ALUs</a:t>
            </a:r>
          </a:p>
          <a:p>
            <a:pPr lvl="2"/>
            <a:r>
              <a:rPr lang="en-US" dirty="0"/>
              <a:t>Field programmable graphics array (FPGA)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D98C0-FB44-4151-9E4E-EE34F3D2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84318-CBA7-4705-B581-0E6FF50D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0" name="Picture 2" descr="Difference between CPU and GPU (with Comparison Chart) - Tech Differences">
            <a:extLst>
              <a:ext uri="{FF2B5EF4-FFF2-40B4-BE49-F238E27FC236}">
                <a16:creationId xmlns:a16="http://schemas.microsoft.com/office/drawing/2014/main" id="{BC77ACA4-9086-48E5-BD48-63949F9F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7" y="1164313"/>
            <a:ext cx="4781136" cy="193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built a processor just for AI | Engadget">
            <a:extLst>
              <a:ext uri="{FF2B5EF4-FFF2-40B4-BE49-F238E27FC236}">
                <a16:creationId xmlns:a16="http://schemas.microsoft.com/office/drawing/2014/main" id="{42F390A7-217B-45F4-ADC9-BC853E77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244" y="4576512"/>
            <a:ext cx="2901573" cy="193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41110-CD0C-443F-A6CC-10338B18B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50" y="4566226"/>
            <a:ext cx="2352675" cy="194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7A011-FA71-4485-A9B1-3A203C20A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128" y="4566226"/>
            <a:ext cx="2628764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1CD76-D26F-4309-A972-A90AB3CD67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030"/>
          <a:stretch/>
        </p:blipFill>
        <p:spPr>
          <a:xfrm>
            <a:off x="7213607" y="3138353"/>
            <a:ext cx="4781136" cy="1375859"/>
          </a:xfrm>
          <a:prstGeom prst="rect">
            <a:avLst/>
          </a:prstGeom>
        </p:spPr>
      </p:pic>
      <p:pic>
        <p:nvPicPr>
          <p:cNvPr id="2056" name="Picture 8" descr="Altera FPGA Power Solutions | Renesas Electronics">
            <a:extLst>
              <a:ext uri="{FF2B5EF4-FFF2-40B4-BE49-F238E27FC236}">
                <a16:creationId xmlns:a16="http://schemas.microsoft.com/office/drawing/2014/main" id="{5BFE5FFE-02CB-43C2-8449-6F23682D9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169" y="4576512"/>
            <a:ext cx="2901573" cy="193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32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3F7E9-5D97-457D-9D79-5D006244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4571135" cy="409931"/>
          </a:xfrm>
        </p:spPr>
        <p:txBody>
          <a:bodyPr/>
          <a:lstStyle/>
          <a:p>
            <a:r>
              <a:rPr lang="en-US" dirty="0"/>
              <a:t>By Dr. Sajid Iqbal -Computer Education Explained - </a:t>
            </a:r>
            <a:r>
              <a:rPr lang="en-US" dirty="0" err="1"/>
              <a:t>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4C072-F6A3-4D36-8126-D07026F3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63BE7CC-7754-4E29-9712-7433031F7F09}"/>
              </a:ext>
            </a:extLst>
          </p:cNvPr>
          <p:cNvSpPr txBox="1">
            <a:spLocks/>
          </p:cNvSpPr>
          <p:nvPr/>
        </p:nvSpPr>
        <p:spPr>
          <a:xfrm>
            <a:off x="1158130" y="1120731"/>
            <a:ext cx="9330358" cy="4972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6400" dirty="0"/>
              <a:t>Thanks for watching</a:t>
            </a:r>
          </a:p>
          <a:p>
            <a:pPr algn="ctr"/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r>
              <a:rPr lang="en-US" sz="2600" b="1" dirty="0">
                <a:solidFill>
                  <a:srgbClr val="92D050"/>
                </a:solidFill>
              </a:rPr>
              <a:t>Dr. Sajid Iqbal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Assistant Professor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Department of Computer Science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Bahauddin Zakariya University, Multan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sajidiqbal.pk@gmail.com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</a:rPr>
              <a:t> https://github.com/sajjo79/Introduction-to-Computers</a:t>
            </a:r>
          </a:p>
          <a:p>
            <a:pPr marL="0" indent="0" algn="ctr">
              <a:buFont typeface="Wingdings 3" charset="2"/>
              <a:buNone/>
            </a:pP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597AA-DF6B-4AEE-A893-3F90DE5EC8FA}"/>
              </a:ext>
            </a:extLst>
          </p:cNvPr>
          <p:cNvSpPr/>
          <p:nvPr/>
        </p:nvSpPr>
        <p:spPr>
          <a:xfrm>
            <a:off x="3591440" y="2148745"/>
            <a:ext cx="4333460" cy="9925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Allah Hafiz</a:t>
            </a:r>
          </a:p>
        </p:txBody>
      </p:sp>
      <p:pic>
        <p:nvPicPr>
          <p:cNvPr id="10" name="Graphic 9" descr="Envelope">
            <a:extLst>
              <a:ext uri="{FF2B5EF4-FFF2-40B4-BE49-F238E27FC236}">
                <a16:creationId xmlns:a16="http://schemas.microsoft.com/office/drawing/2014/main" id="{39B62267-FDF4-4B0E-A80E-EE197E852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2275" y="4992684"/>
            <a:ext cx="406629" cy="406629"/>
          </a:xfrm>
          <a:prstGeom prst="rect">
            <a:avLst/>
          </a:prstGeom>
        </p:spPr>
      </p:pic>
      <p:pic>
        <p:nvPicPr>
          <p:cNvPr id="11" name="Graphic 10" descr="Presentation with checklist">
            <a:extLst>
              <a:ext uri="{FF2B5EF4-FFF2-40B4-BE49-F238E27FC236}">
                <a16:creationId xmlns:a16="http://schemas.microsoft.com/office/drawing/2014/main" id="{557DD915-DBFD-4101-A953-4595260BE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306" y="5368497"/>
            <a:ext cx="577931" cy="577931"/>
          </a:xfrm>
          <a:prstGeom prst="rect">
            <a:avLst/>
          </a:prstGeom>
        </p:spPr>
      </p:pic>
      <p:pic>
        <p:nvPicPr>
          <p:cNvPr id="12" name="Picture 2" descr="Wow Life Youtube Channel - Youtube Logo Black Transparent PNG ...">
            <a:extLst>
              <a:ext uri="{FF2B5EF4-FFF2-40B4-BE49-F238E27FC236}">
                <a16:creationId xmlns:a16="http://schemas.microsoft.com/office/drawing/2014/main" id="{CFAEF3A8-90D0-48F4-8E6C-91AADD3F7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6024" r="2323" b="5346"/>
          <a:stretch/>
        </p:blipFill>
        <p:spPr bwMode="auto">
          <a:xfrm>
            <a:off x="4038904" y="5838775"/>
            <a:ext cx="1719266" cy="40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D2C21-4EC6-4C34-B34D-E1D41460D4A5}"/>
              </a:ext>
            </a:extLst>
          </p:cNvPr>
          <p:cNvSpPr/>
          <p:nvPr/>
        </p:nvSpPr>
        <p:spPr>
          <a:xfrm>
            <a:off x="5951984" y="5834104"/>
            <a:ext cx="1872208" cy="40662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COMEDXD</a:t>
            </a:r>
          </a:p>
        </p:txBody>
      </p:sp>
    </p:spTree>
    <p:extLst>
      <p:ext uri="{BB962C8B-B14F-4D97-AF65-F5344CB8AC3E}">
        <p14:creationId xmlns:p14="http://schemas.microsoft.com/office/powerpoint/2010/main" val="293533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67905-A6C5-4206-BC0A-43A25382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A8BA0-E56F-4FD2-A8C2-C0E94815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50941B1-CDBD-4C71-A9F7-70BCDCEDD7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878288"/>
              </p:ext>
            </p:extLst>
          </p:nvPr>
        </p:nvGraphicFramePr>
        <p:xfrm>
          <a:off x="415597" y="409931"/>
          <a:ext cx="11100904" cy="6152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356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8259-1939-42D7-94ED-3E53A4C3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Computation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F7BA5-4BC8-4CD0-882E-9D0A120E0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computer gets the input from input devices</a:t>
            </a:r>
          </a:p>
          <a:p>
            <a:r>
              <a:rPr lang="en-US" dirty="0"/>
              <a:t>Processes it using processing circuit</a:t>
            </a:r>
          </a:p>
          <a:p>
            <a:r>
              <a:rPr lang="en-US" dirty="0"/>
              <a:t>Produces output and displays to user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B434E-44A1-45C3-AC65-19DBB1A0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3355A-92D8-493E-8F7F-81D87C57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2" descr="12 Things To Do With An Old Computer - Tech Advisor">
            <a:extLst>
              <a:ext uri="{FF2B5EF4-FFF2-40B4-BE49-F238E27FC236}">
                <a16:creationId xmlns:a16="http://schemas.microsoft.com/office/drawing/2014/main" id="{D169C2DC-E215-47F4-BB24-CBDA0F4E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42" y="3442146"/>
            <a:ext cx="4310370" cy="291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B635DB8-A71D-4D5B-B776-5425C0B7B4C9}"/>
              </a:ext>
            </a:extLst>
          </p:cNvPr>
          <p:cNvGrpSpPr/>
          <p:nvPr/>
        </p:nvGrpSpPr>
        <p:grpSpPr>
          <a:xfrm>
            <a:off x="1613520" y="3442146"/>
            <a:ext cx="5197187" cy="2906088"/>
            <a:chOff x="646111" y="3541981"/>
            <a:chExt cx="5197187" cy="29060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B5F204-5301-4B22-83E6-5DCA3723649B}"/>
                </a:ext>
              </a:extLst>
            </p:cNvPr>
            <p:cNvSpPr/>
            <p:nvPr/>
          </p:nvSpPr>
          <p:spPr>
            <a:xfrm>
              <a:off x="647154" y="3541981"/>
              <a:ext cx="5196144" cy="290608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ome N You 17&quot; LCD Monitor Price in Pakistan | Buy Home N You 17&quot; Flat  Panel LCD Monitor (E178FP) | iShopping.pk">
              <a:extLst>
                <a:ext uri="{FF2B5EF4-FFF2-40B4-BE49-F238E27FC236}">
                  <a16:creationId xmlns:a16="http://schemas.microsoft.com/office/drawing/2014/main" id="{BECAE07F-E78D-4F3A-B04C-D1DABCA05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11" y="372241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VicTsing USB Keyboard Wired【Comfortable &amp; Durable】 Full: Amazon.co.uk:  Electronics">
              <a:extLst>
                <a:ext uri="{FF2B5EF4-FFF2-40B4-BE49-F238E27FC236}">
                  <a16:creationId xmlns:a16="http://schemas.microsoft.com/office/drawing/2014/main" id="{050C9218-0FA9-49AE-93C0-002ACEC71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480" y="5459897"/>
              <a:ext cx="1383526" cy="576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es the computer monitor consume more power than the CPU? - Quora">
              <a:extLst>
                <a:ext uri="{FF2B5EF4-FFF2-40B4-BE49-F238E27FC236}">
                  <a16:creationId xmlns:a16="http://schemas.microsoft.com/office/drawing/2014/main" id="{A018513F-D73A-4959-92F0-F783785C25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445"/>
            <a:stretch/>
          </p:blipFill>
          <p:spPr bwMode="auto">
            <a:xfrm>
              <a:off x="2768035" y="4062650"/>
              <a:ext cx="1745974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rucial 4 GB (1 x 4 GB) CT51264BD160BJ.8FED RAM Memory Module:  Amazon.co.uk: Computers &amp; Accessories">
              <a:extLst>
                <a:ext uri="{FF2B5EF4-FFF2-40B4-BE49-F238E27FC236}">
                  <a16:creationId xmlns:a16="http://schemas.microsoft.com/office/drawing/2014/main" id="{EADFB347-2133-4CDF-B95B-F6CAD227B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735" y="3591162"/>
              <a:ext cx="1214438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673FF842-4778-4ABA-985F-AF797AE7C43D}"/>
                </a:ext>
              </a:extLst>
            </p:cNvPr>
            <p:cNvSpPr/>
            <p:nvPr/>
          </p:nvSpPr>
          <p:spPr>
            <a:xfrm rot="20873985">
              <a:off x="3641022" y="3722412"/>
              <a:ext cx="872987" cy="34023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FB9C8E7D-DB6D-45F4-BC99-BE08D0751297}"/>
                </a:ext>
              </a:extLst>
            </p:cNvPr>
            <p:cNvSpPr/>
            <p:nvPr/>
          </p:nvSpPr>
          <p:spPr>
            <a:xfrm rot="7054802">
              <a:off x="4098699" y="4641553"/>
              <a:ext cx="1046477" cy="34023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Curved Up 11">
              <a:extLst>
                <a:ext uri="{FF2B5EF4-FFF2-40B4-BE49-F238E27FC236}">
                  <a16:creationId xmlns:a16="http://schemas.microsoft.com/office/drawing/2014/main" id="{FB4D08F1-3A0D-4D6A-946B-B7F6C829DD87}"/>
                </a:ext>
              </a:extLst>
            </p:cNvPr>
            <p:cNvSpPr/>
            <p:nvPr/>
          </p:nvSpPr>
          <p:spPr>
            <a:xfrm rot="11392255">
              <a:off x="2019898" y="3724505"/>
              <a:ext cx="1173668" cy="477432"/>
            </a:xfrm>
            <a:prstGeom prst="curvedUpArrow">
              <a:avLst>
                <a:gd name="adj1" fmla="val 25000"/>
                <a:gd name="adj2" fmla="val 71242"/>
                <a:gd name="adj3" fmla="val 671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urved Up 13">
              <a:extLst>
                <a:ext uri="{FF2B5EF4-FFF2-40B4-BE49-F238E27FC236}">
                  <a16:creationId xmlns:a16="http://schemas.microsoft.com/office/drawing/2014/main" id="{A4E8AC52-B250-4D21-A55C-389CD5856918}"/>
                </a:ext>
              </a:extLst>
            </p:cNvPr>
            <p:cNvSpPr/>
            <p:nvPr/>
          </p:nvSpPr>
          <p:spPr>
            <a:xfrm rot="17459032">
              <a:off x="3872292" y="5293784"/>
              <a:ext cx="668966" cy="543983"/>
            </a:xfrm>
            <a:prstGeom prst="curvedUpArrow">
              <a:avLst>
                <a:gd name="adj1" fmla="val 25000"/>
                <a:gd name="adj2" fmla="val 50000"/>
                <a:gd name="adj3" fmla="val 542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65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282A-DECB-4EB6-ABCC-4E91EBD7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43EA8-A1E4-4B98-ACA5-E78CD5A3A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2" y="1331259"/>
            <a:ext cx="7592938" cy="4195481"/>
          </a:xfrm>
        </p:spPr>
        <p:txBody>
          <a:bodyPr/>
          <a:lstStyle/>
          <a:p>
            <a:r>
              <a:rPr lang="en-US" dirty="0"/>
              <a:t>There are number of input devices that we can use with computer</a:t>
            </a:r>
          </a:p>
          <a:p>
            <a:r>
              <a:rPr lang="en-US" dirty="0"/>
              <a:t>Keyboard is the basic input device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22E8C-BD78-4124-B6DF-F0551D4F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0E6DB-B0D5-4188-90BB-C364F312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How Keyboard Works Explained in Hindi with English Subtitles">
            <a:hlinkClick r:id="" action="ppaction://media"/>
            <a:extLst>
              <a:ext uri="{FF2B5EF4-FFF2-40B4-BE49-F238E27FC236}">
                <a16:creationId xmlns:a16="http://schemas.microsoft.com/office/drawing/2014/main" id="{42B0DB9C-CAAD-4F0C-BD94-C6C3461A7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965" y="2498166"/>
            <a:ext cx="9713844" cy="3920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032F52-B16E-44D0-AA32-773D57A28004}"/>
              </a:ext>
            </a:extLst>
          </p:cNvPr>
          <p:cNvSpPr txBox="1"/>
          <p:nvPr/>
        </p:nvSpPr>
        <p:spPr>
          <a:xfrm>
            <a:off x="6745356" y="6426665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Thanks to the YouTube video provider</a:t>
            </a:r>
          </a:p>
        </p:txBody>
      </p:sp>
    </p:spTree>
    <p:extLst>
      <p:ext uri="{BB962C8B-B14F-4D97-AF65-F5344CB8AC3E}">
        <p14:creationId xmlns:p14="http://schemas.microsoft.com/office/powerpoint/2010/main" val="84106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46E9-EAA2-4DC3-8C64-13E59DD1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Storage </a:t>
            </a:r>
            <a:br>
              <a:rPr lang="en-US" dirty="0"/>
            </a:br>
            <a:r>
              <a:rPr lang="en-US" sz="2800" dirty="0">
                <a:solidFill>
                  <a:srgbClr val="FFFF00"/>
                </a:solidFill>
              </a:rPr>
              <a:t>Read only memory (ROM)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D8B9F-BDD1-4C70-9EFD-5BA7E972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431088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is non-volatile memory used in computers and other electronic devices</a:t>
            </a:r>
          </a:p>
          <a:p>
            <a:r>
              <a:rPr lang="en-US" dirty="0"/>
              <a:t>A circuit can be made in a way then when specific input is provided to it, it produces same output</a:t>
            </a:r>
          </a:p>
          <a:p>
            <a:r>
              <a:rPr lang="en-US" dirty="0"/>
              <a:t>Input to ROM is fixed in hardware so it always produces same output when it is powered on</a:t>
            </a:r>
          </a:p>
          <a:p>
            <a:r>
              <a:rPr lang="en-US" dirty="0"/>
              <a:t>Data stored in ROM cannot be electronically modified after the manufacture of the memory device</a:t>
            </a:r>
          </a:p>
          <a:p>
            <a:r>
              <a:rPr lang="en-US" dirty="0"/>
              <a:t>Firmware: A software that is hardwired and can not be changed</a:t>
            </a:r>
          </a:p>
          <a:p>
            <a:r>
              <a:rPr lang="en-US" dirty="0"/>
              <a:t>Every computer contains a small firm ware using ROM called Basic Input Output System (BIOS)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DD096-B1C7-40BC-B2E9-5ED029B0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6A32E-86B2-4AA8-B800-C44EC2E1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5754C-182F-4E2E-A356-763BE058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442" y="2052918"/>
            <a:ext cx="23145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1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8F83-0129-4D46-B87E-A6260852A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 Memory Works</a:t>
            </a:r>
          </a:p>
        </p:txBody>
      </p:sp>
      <p:pic>
        <p:nvPicPr>
          <p:cNvPr id="6" name="Online Media 5" title="How computer memory works - Kanawat Senanan">
            <a:hlinkClick r:id="" action="ppaction://media"/>
            <a:extLst>
              <a:ext uri="{FF2B5EF4-FFF2-40B4-BE49-F238E27FC236}">
                <a16:creationId xmlns:a16="http://schemas.microsoft.com/office/drawing/2014/main" id="{9314B6B1-0070-42C2-A039-6779A0E868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74643" y="2052638"/>
            <a:ext cx="9176191" cy="41957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B0F1A-792F-411F-B2A2-5CBE7D94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4749A-EB3D-4F05-824F-AA396E0D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0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043A9E-17F3-453C-8CB7-5CE1EB35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Processing Unit (CPU)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8FCA2B1-2B45-4011-AEEB-A5F6AF6F0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3" y="1709946"/>
                <a:ext cx="8199714" cy="4538454"/>
              </a:xfrm>
            </p:spPr>
            <p:txBody>
              <a:bodyPr/>
              <a:lstStyle/>
              <a:p>
                <a:r>
                  <a:rPr lang="en-US" dirty="0"/>
                  <a:t>CPU - Central Processing Unit</a:t>
                </a:r>
              </a:p>
              <a:p>
                <a:pPr lvl="1"/>
                <a:r>
                  <a:rPr lang="en-US" dirty="0"/>
                  <a:t>Acts like a brain: follows the instructions in the code</a:t>
                </a:r>
              </a:p>
              <a:p>
                <a:pPr lvl="1"/>
                <a:r>
                  <a:rPr lang="en-US" dirty="0"/>
                  <a:t>"general" - images, networking, math .. all on the CPU</a:t>
                </a:r>
              </a:p>
              <a:p>
                <a:r>
                  <a:rPr lang="en-US" dirty="0"/>
                  <a:t>Performs computations, e.g. add two numbers</a:t>
                </a:r>
              </a:p>
              <a:p>
                <a:r>
                  <a:rPr lang="en-US" dirty="0"/>
                  <a:t>RAM Stores temporary data (for the duration, the system is on)</a:t>
                </a:r>
              </a:p>
              <a:p>
                <a:r>
                  <a:rPr lang="en-US" dirty="0"/>
                  <a:t>Storage stores the data for long time even system is off</a:t>
                </a:r>
              </a:p>
              <a:p>
                <a:r>
                  <a:rPr lang="en-US" dirty="0"/>
                  <a:t>CPU Speed</a:t>
                </a:r>
              </a:p>
              <a:p>
                <a:pPr lvl="1"/>
                <a:r>
                  <a:rPr lang="en-US" dirty="0"/>
                  <a:t>It is measured in hertz (system clock cycles per second)</a:t>
                </a:r>
              </a:p>
              <a:p>
                <a:pPr lvl="1"/>
                <a:r>
                  <a:rPr lang="en-US" dirty="0"/>
                  <a:t>Roughly each clock cycles performs one basic instruction</a:t>
                </a:r>
              </a:p>
              <a:p>
                <a:pPr lvl="1"/>
                <a:r>
                  <a:rPr lang="en-US" dirty="0"/>
                  <a:t>A 1-Giga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) hertz system can perform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instruction in a second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8FCA2B1-2B45-4011-AEEB-A5F6AF6F0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3" y="1709946"/>
                <a:ext cx="8199714" cy="4538454"/>
              </a:xfrm>
              <a:blipFill>
                <a:blip r:embed="rId2"/>
                <a:stretch>
                  <a:fillRect l="-372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E3D34-3DFF-4955-B75A-39A037D5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B72F2-4C23-44D3-BA9A-DB741C63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12 Things To Do With An Old Computer - Tech Advisor">
            <a:extLst>
              <a:ext uri="{FF2B5EF4-FFF2-40B4-BE49-F238E27FC236}">
                <a16:creationId xmlns:a16="http://schemas.microsoft.com/office/drawing/2014/main" id="{6E2DAB87-1D0F-48BA-BD8B-016CF102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151" y="1709945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arts of the computer: cpu, ram, persistent storage">
            <a:extLst>
              <a:ext uri="{FF2B5EF4-FFF2-40B4-BE49-F238E27FC236}">
                <a16:creationId xmlns:a16="http://schemas.microsoft.com/office/drawing/2014/main" id="{499AFCDC-05FC-4DD8-9EBB-452B4196D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" t="2818" r="4090" b="9903"/>
          <a:stretch/>
        </p:blipFill>
        <p:spPr bwMode="auto">
          <a:xfrm>
            <a:off x="9538150" y="3682191"/>
            <a:ext cx="2466975" cy="172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8C21-FA5A-4646-8C23-1D0043D9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Processing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B9150-BE17-46B4-839E-A939DA22FE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561272"/>
                <a:ext cx="7537105" cy="4687127"/>
              </a:xfrm>
            </p:spPr>
            <p:txBody>
              <a:bodyPr/>
              <a:lstStyle/>
              <a:p>
                <a:r>
                  <a:rPr lang="en-US" dirty="0"/>
                  <a:t>Arithmetic Logic Unit (ALU)</a:t>
                </a:r>
              </a:p>
              <a:p>
                <a:pPr lvl="1"/>
                <a:r>
                  <a:rPr lang="en-US" dirty="0"/>
                  <a:t>It can perform the arithmetic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+,−</m:t>
                    </m:r>
                  </m:oMath>
                </a14:m>
                <a:r>
                  <a:rPr lang="en-US" dirty="0"/>
                  <a:t>) and logic (</a:t>
                </a:r>
                <a:r>
                  <a:rPr lang="en-US" i="1" dirty="0">
                    <a:latin typeface="Cambria Math" panose="02040503050406030204" pitchFamily="18" charset="0"/>
                  </a:rPr>
                  <a:t>&lt;,&gt;,=</a:t>
                </a:r>
                <a:r>
                  <a:rPr lang="en-US" dirty="0"/>
                  <a:t>) operations</a:t>
                </a:r>
              </a:p>
              <a:p>
                <a:r>
                  <a:rPr lang="en-US" dirty="0"/>
                  <a:t>Control Unit (CU)</a:t>
                </a:r>
              </a:p>
              <a:p>
                <a:pPr lvl="1"/>
                <a:r>
                  <a:rPr lang="en-US" dirty="0"/>
                  <a:t>It controls the operation of ALU, tell the ALU what to do</a:t>
                </a:r>
              </a:p>
              <a:p>
                <a:r>
                  <a:rPr lang="en-US" dirty="0"/>
                  <a:t>Memory Unit</a:t>
                </a:r>
              </a:p>
              <a:p>
                <a:pPr lvl="1"/>
                <a:r>
                  <a:rPr lang="en-US" dirty="0"/>
                  <a:t>This stores instructions and results temporarily </a:t>
                </a:r>
              </a:p>
              <a:p>
                <a:r>
                  <a:rPr lang="en-US" dirty="0"/>
                  <a:t>Cache</a:t>
                </a:r>
              </a:p>
              <a:p>
                <a:pPr lvl="1"/>
                <a:r>
                  <a:rPr lang="en-US" dirty="0"/>
                  <a:t>This part stores the instructions and data communicated with RAM for faster processing</a:t>
                </a:r>
              </a:p>
              <a:p>
                <a:r>
                  <a:rPr lang="en-US" dirty="0"/>
                  <a:t>Registers</a:t>
                </a:r>
              </a:p>
              <a:p>
                <a:pPr lvl="1"/>
                <a:r>
                  <a:rPr lang="en-US" dirty="0"/>
                  <a:t>These are small memory areas used for different purposes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B9150-BE17-46B4-839E-A939DA22FE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561272"/>
                <a:ext cx="7537105" cy="4687127"/>
              </a:xfrm>
              <a:blipFill>
                <a:blip r:embed="rId2"/>
                <a:stretch>
                  <a:fillRect l="-405" t="-65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9568C-51A2-4849-81D6-9FAECDAD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A7DDA-F02D-4592-ADD0-55F81B65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  <p:pic>
        <p:nvPicPr>
          <p:cNvPr id="10242" name="Picture 2" descr="Anatomy of a CPU">
            <a:extLst>
              <a:ext uri="{FF2B5EF4-FFF2-40B4-BE49-F238E27FC236}">
                <a16:creationId xmlns:a16="http://schemas.microsoft.com/office/drawing/2014/main" id="{3D8B97E8-910C-4D91-891E-461E77B6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78" y="1561272"/>
            <a:ext cx="29241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entral Processing Unit | What Is a Computer Processor, Microprocessor ?">
            <a:extLst>
              <a:ext uri="{FF2B5EF4-FFF2-40B4-BE49-F238E27FC236}">
                <a16:creationId xmlns:a16="http://schemas.microsoft.com/office/drawing/2014/main" id="{7C0ACCCB-D747-4411-BCBF-1C9E85A3C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" b="11195"/>
          <a:stretch/>
        </p:blipFill>
        <p:spPr bwMode="auto">
          <a:xfrm>
            <a:off x="8993878" y="3323042"/>
            <a:ext cx="2924175" cy="292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581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D7C-BE1C-4EB1-9D01-9ABA0A3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and 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F036-DB35-4989-A9EF-AF85BDE3E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042" y="1602344"/>
            <a:ext cx="8946541" cy="4195481"/>
          </a:xfrm>
        </p:spPr>
        <p:txBody>
          <a:bodyPr/>
          <a:lstStyle/>
          <a:p>
            <a:r>
              <a:rPr lang="en-US" dirty="0"/>
              <a:t>Modern CPU chips have multiple "cores"</a:t>
            </a:r>
          </a:p>
          <a:p>
            <a:r>
              <a:rPr lang="en-US" dirty="0"/>
              <a:t>Each core is a semi-independent CPU</a:t>
            </a:r>
          </a:p>
          <a:p>
            <a:pPr lvl="1"/>
            <a:r>
              <a:rPr lang="en-US" dirty="0"/>
              <a:t>Usually more cores, more faster the CPU is </a:t>
            </a:r>
          </a:p>
          <a:p>
            <a:pPr lvl="1"/>
            <a:r>
              <a:rPr lang="en-US" dirty="0"/>
              <a:t>However the fact is not true beyond a specific number of cores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006C8-14BE-4D78-8A63-2E33A97E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38F0B-2A0E-49EA-BC19-3851809A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  <p:pic>
        <p:nvPicPr>
          <p:cNvPr id="11268" name="Picture 4" descr="How Do Quad Core Processors Work?">
            <a:extLst>
              <a:ext uri="{FF2B5EF4-FFF2-40B4-BE49-F238E27FC236}">
                <a16:creationId xmlns:a16="http://schemas.microsoft.com/office/drawing/2014/main" id="{D2C994E0-C911-424A-8FF2-ADF3B43E5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00" y="3752811"/>
            <a:ext cx="2789814" cy="238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AST-32A: Significance and Implications">
            <a:extLst>
              <a:ext uri="{FF2B5EF4-FFF2-40B4-BE49-F238E27FC236}">
                <a16:creationId xmlns:a16="http://schemas.microsoft.com/office/drawing/2014/main" id="{3F16CE1A-FACD-4AD8-BCE4-0BB321DC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71" y="3736106"/>
            <a:ext cx="5610225" cy="238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153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1797</TotalTime>
  <Words>1035</Words>
  <Application>Microsoft Office PowerPoint</Application>
  <PresentationFormat>Widescreen</PresentationFormat>
  <Paragraphs>175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Bahnschrift Condensed</vt:lpstr>
      <vt:lpstr>Calibri</vt:lpstr>
      <vt:lpstr>Cambria Math</vt:lpstr>
      <vt:lpstr>Century Gothic</vt:lpstr>
      <vt:lpstr>inherit</vt:lpstr>
      <vt:lpstr>Wingdings 3</vt:lpstr>
      <vt:lpstr>Ion</vt:lpstr>
      <vt:lpstr>PowerPoint Presentation</vt:lpstr>
      <vt:lpstr>PowerPoint Presentation</vt:lpstr>
      <vt:lpstr>The Computation Process</vt:lpstr>
      <vt:lpstr>Input Devices</vt:lpstr>
      <vt:lpstr>Persistent Storage  Read only memory (ROM)</vt:lpstr>
      <vt:lpstr>How Computer Memory Works</vt:lpstr>
      <vt:lpstr>Central Processing Unit (CPU)</vt:lpstr>
      <vt:lpstr>Central Processing Unit</vt:lpstr>
      <vt:lpstr>CPU and Cores</vt:lpstr>
      <vt:lpstr>CPU History</vt:lpstr>
      <vt:lpstr>CPU History</vt:lpstr>
      <vt:lpstr>System Clock Generator</vt:lpstr>
      <vt:lpstr>CPU Speed</vt:lpstr>
      <vt:lpstr>CPU Cooling System</vt:lpstr>
      <vt:lpstr>Types of Processors</vt:lpstr>
      <vt:lpstr>Types of Processors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sajid iqbal</dc:creator>
  <cp:lastModifiedBy>sajid iqbal</cp:lastModifiedBy>
  <cp:revision>153</cp:revision>
  <dcterms:created xsi:type="dcterms:W3CDTF">2020-09-22T05:36:11Z</dcterms:created>
  <dcterms:modified xsi:type="dcterms:W3CDTF">2020-10-09T11:54:28Z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